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18"/>
  </p:notesMasterIdLst>
  <p:handoutMasterIdLst>
    <p:handoutMasterId r:id="rId19"/>
  </p:handoutMasterIdLst>
  <p:sldIdLst>
    <p:sldId id="307" r:id="rId4"/>
    <p:sldId id="296" r:id="rId5"/>
    <p:sldId id="280" r:id="rId6"/>
    <p:sldId id="314" r:id="rId7"/>
    <p:sldId id="322" r:id="rId8"/>
    <p:sldId id="319" r:id="rId9"/>
    <p:sldId id="320" r:id="rId10"/>
    <p:sldId id="321" r:id="rId11"/>
    <p:sldId id="316" r:id="rId12"/>
    <p:sldId id="323" r:id="rId13"/>
    <p:sldId id="309" r:id="rId14"/>
    <p:sldId id="312" r:id="rId15"/>
    <p:sldId id="310" r:id="rId16"/>
    <p:sldId id="313" r:id="rId17"/>
  </p:sldIdLst>
  <p:sldSz cx="12192000" cy="6858000"/>
  <p:notesSz cx="6858000" cy="9144000"/>
  <p:embeddedFontLst>
    <p:embeddedFont>
      <p:font typeface="Roboto" panose="020B060402020202020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C6A"/>
    <a:srgbClr val="54585A"/>
    <a:srgbClr val="FFCC00"/>
    <a:srgbClr val="004376"/>
    <a:srgbClr val="F9F6E5"/>
    <a:srgbClr val="FF640F"/>
    <a:srgbClr val="B3A369"/>
    <a:srgbClr val="6D6137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769D7-E874-7AFE-49CD-817F89B9EE10}" v="1040" dt="2024-03-05T04:48:42.992"/>
    <p1510:client id="{94E455D4-BED8-C4D2-F209-84B239D5C960}" v="863" dt="2024-03-05T02:45:19.411"/>
    <p1510:client id="{98FFD276-2D7D-976F-69EA-1498FD223146}" v="166" dt="2024-03-05T04:03:27.779"/>
    <p1510:client id="{DB53F794-7B2E-4364-C5D7-419FC95A87D0}" v="157" dt="2024-03-05T00:50:01.610"/>
    <p1510:client id="{FE6D6239-D364-02D0-AEE1-4BA9C2148B06}" v="11" dt="2024-03-05T01:39:29.0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varaman, Vishal" userId="S::vsivaraman3@gatech.edu::703ec864-c8ec-41f3-9c20-55afb4109635" providerId="AD" clId="Web-{DB53F794-7B2E-4364-C5D7-419FC95A87D0}"/>
    <pc:docChg chg="modSld">
      <pc:chgData name="Sivaraman, Vishal" userId="S::vsivaraman3@gatech.edu::703ec864-c8ec-41f3-9c20-55afb4109635" providerId="AD" clId="Web-{DB53F794-7B2E-4364-C5D7-419FC95A87D0}" dt="2024-03-05T00:50:01.610" v="84" actId="20577"/>
      <pc:docMkLst>
        <pc:docMk/>
      </pc:docMkLst>
      <pc:sldChg chg="addSp delSp modSp">
        <pc:chgData name="Sivaraman, Vishal" userId="S::vsivaraman3@gatech.edu::703ec864-c8ec-41f3-9c20-55afb4109635" providerId="AD" clId="Web-{DB53F794-7B2E-4364-C5D7-419FC95A87D0}" dt="2024-03-05T00:50:01.610" v="84" actId="20577"/>
        <pc:sldMkLst>
          <pc:docMk/>
          <pc:sldMk cId="3735871939" sldId="312"/>
        </pc:sldMkLst>
        <pc:spChg chg="add del mod">
          <ac:chgData name="Sivaraman, Vishal" userId="S::vsivaraman3@gatech.edu::703ec864-c8ec-41f3-9c20-55afb4109635" providerId="AD" clId="Web-{DB53F794-7B2E-4364-C5D7-419FC95A87D0}" dt="2024-03-05T00:45:38.866" v="3"/>
          <ac:spMkLst>
            <pc:docMk/>
            <pc:sldMk cId="3735871939" sldId="312"/>
            <ac:spMk id="4" creationId="{763C75E6-4EA5-A671-4AC1-EF313A065184}"/>
          </ac:spMkLst>
        </pc:spChg>
        <pc:spChg chg="add del mod">
          <ac:chgData name="Sivaraman, Vishal" userId="S::vsivaraman3@gatech.edu::703ec864-c8ec-41f3-9c20-55afb4109635" providerId="AD" clId="Web-{DB53F794-7B2E-4364-C5D7-419FC95A87D0}" dt="2024-03-05T00:45:43.991" v="7"/>
          <ac:spMkLst>
            <pc:docMk/>
            <pc:sldMk cId="3735871939" sldId="312"/>
            <ac:spMk id="5" creationId="{F0B1B3C9-CA7D-FEF2-FF31-052CC69272E3}"/>
          </ac:spMkLst>
        </pc:spChg>
        <pc:spChg chg="add">
          <ac:chgData name="Sivaraman, Vishal" userId="S::vsivaraman3@gatech.edu::703ec864-c8ec-41f3-9c20-55afb4109635" providerId="AD" clId="Web-{DB53F794-7B2E-4364-C5D7-419FC95A87D0}" dt="2024-03-05T00:47:14.385" v="8"/>
          <ac:spMkLst>
            <pc:docMk/>
            <pc:sldMk cId="3735871939" sldId="312"/>
            <ac:spMk id="6" creationId="{7F789171-7889-18A1-CF9A-9E2DD0C0300D}"/>
          </ac:spMkLst>
        </pc:spChg>
        <pc:spChg chg="add mod">
          <ac:chgData name="Sivaraman, Vishal" userId="S::vsivaraman3@gatech.edu::703ec864-c8ec-41f3-9c20-55afb4109635" providerId="AD" clId="Web-{DB53F794-7B2E-4364-C5D7-419FC95A87D0}" dt="2024-03-05T00:50:01.610" v="84" actId="20577"/>
          <ac:spMkLst>
            <pc:docMk/>
            <pc:sldMk cId="3735871939" sldId="312"/>
            <ac:spMk id="7" creationId="{477E1C6D-4438-2808-4E83-B686DE439A9C}"/>
          </ac:spMkLst>
        </pc:spChg>
      </pc:sldChg>
    </pc:docChg>
  </pc:docChgLst>
  <pc:docChgLst>
    <pc:chgData name="Sivaraman, Vishal" userId="S::vsivaraman3@gatech.edu::703ec864-c8ec-41f3-9c20-55afb4109635" providerId="AD" clId="Web-{94E455D4-BED8-C4D2-F209-84B239D5C960}"/>
    <pc:docChg chg="modSld">
      <pc:chgData name="Sivaraman, Vishal" userId="S::vsivaraman3@gatech.edu::703ec864-c8ec-41f3-9c20-55afb4109635" providerId="AD" clId="Web-{94E455D4-BED8-C4D2-F209-84B239D5C960}" dt="2024-03-05T02:45:19.411" v="424" actId="1076"/>
      <pc:docMkLst>
        <pc:docMk/>
      </pc:docMkLst>
      <pc:sldChg chg="addSp delSp modSp">
        <pc:chgData name="Sivaraman, Vishal" userId="S::vsivaraman3@gatech.edu::703ec864-c8ec-41f3-9c20-55afb4109635" providerId="AD" clId="Web-{94E455D4-BED8-C4D2-F209-84B239D5C960}" dt="2024-03-05T02:45:19.411" v="424" actId="1076"/>
        <pc:sldMkLst>
          <pc:docMk/>
          <pc:sldMk cId="820753421" sldId="280"/>
        </pc:sldMkLst>
        <pc:spChg chg="del">
          <ac:chgData name="Sivaraman, Vishal" userId="S::vsivaraman3@gatech.edu::703ec864-c8ec-41f3-9c20-55afb4109635" providerId="AD" clId="Web-{94E455D4-BED8-C4D2-F209-84B239D5C960}" dt="2024-03-05T02:38:08.929" v="2"/>
          <ac:spMkLst>
            <pc:docMk/>
            <pc:sldMk cId="820753421" sldId="280"/>
            <ac:spMk id="2" creationId="{C3B86D15-F767-04EA-6B75-7E3D3D3BDC20}"/>
          </ac:spMkLst>
        </pc:spChg>
        <pc:spChg chg="mod">
          <ac:chgData name="Sivaraman, Vishal" userId="S::vsivaraman3@gatech.edu::703ec864-c8ec-41f3-9c20-55afb4109635" providerId="AD" clId="Web-{94E455D4-BED8-C4D2-F209-84B239D5C960}" dt="2024-03-05T02:42:34.890" v="131" actId="20577"/>
          <ac:spMkLst>
            <pc:docMk/>
            <pc:sldMk cId="820753421" sldId="280"/>
            <ac:spMk id="3" creationId="{B9440CB7-1E29-9893-FCEB-9947FCBE1484}"/>
          </ac:spMkLst>
        </pc:spChg>
        <pc:spChg chg="add del mod">
          <ac:chgData name="Sivaraman, Vishal" userId="S::vsivaraman3@gatech.edu::703ec864-c8ec-41f3-9c20-55afb4109635" providerId="AD" clId="Web-{94E455D4-BED8-C4D2-F209-84B239D5C960}" dt="2024-03-05T02:38:14.507" v="3"/>
          <ac:spMkLst>
            <pc:docMk/>
            <pc:sldMk cId="820753421" sldId="280"/>
            <ac:spMk id="5" creationId="{42B5287F-9B2D-499F-35FF-BF6751E0CCE3}"/>
          </ac:spMkLst>
        </pc:spChg>
        <pc:spChg chg="add mod">
          <ac:chgData name="Sivaraman, Vishal" userId="S::vsivaraman3@gatech.edu::703ec864-c8ec-41f3-9c20-55afb4109635" providerId="AD" clId="Web-{94E455D4-BED8-C4D2-F209-84B239D5C960}" dt="2024-03-05T02:45:19.411" v="424" actId="1076"/>
          <ac:spMkLst>
            <pc:docMk/>
            <pc:sldMk cId="820753421" sldId="280"/>
            <ac:spMk id="6" creationId="{B430C91B-6184-391C-B049-32095F0F6F47}"/>
          </ac:spMkLst>
        </pc:spChg>
      </pc:sldChg>
      <pc:sldChg chg="addSp delSp modSp">
        <pc:chgData name="Sivaraman, Vishal" userId="S::vsivaraman3@gatech.edu::703ec864-c8ec-41f3-9c20-55afb4109635" providerId="AD" clId="Web-{94E455D4-BED8-C4D2-F209-84B239D5C960}" dt="2024-03-05T02:37:43.022" v="1"/>
        <pc:sldMkLst>
          <pc:docMk/>
          <pc:sldMk cId="3735871939" sldId="312"/>
        </pc:sldMkLst>
        <pc:spChg chg="del">
          <ac:chgData name="Sivaraman, Vishal" userId="S::vsivaraman3@gatech.edu::703ec864-c8ec-41f3-9c20-55afb4109635" providerId="AD" clId="Web-{94E455D4-BED8-C4D2-F209-84B239D5C960}" dt="2024-03-05T02:37:37.912" v="0"/>
          <ac:spMkLst>
            <pc:docMk/>
            <pc:sldMk cId="3735871939" sldId="312"/>
            <ac:spMk id="2" creationId="{C3B86D15-F767-04EA-6B75-7E3D3D3BDC20}"/>
          </ac:spMkLst>
        </pc:spChg>
        <pc:spChg chg="add del mod">
          <ac:chgData name="Sivaraman, Vishal" userId="S::vsivaraman3@gatech.edu::703ec864-c8ec-41f3-9c20-55afb4109635" providerId="AD" clId="Web-{94E455D4-BED8-C4D2-F209-84B239D5C960}" dt="2024-03-05T02:37:43.022" v="1"/>
          <ac:spMkLst>
            <pc:docMk/>
            <pc:sldMk cId="3735871939" sldId="312"/>
            <ac:spMk id="6" creationId="{A804485F-6ED2-2068-640D-155DA117E87D}"/>
          </ac:spMkLst>
        </pc:spChg>
      </pc:sldChg>
    </pc:docChg>
  </pc:docChgLst>
  <pc:docChgLst>
    <pc:chgData name="Akyurekli, Mert" userId="S::makyurekli3@gatech.edu::5b51c7a0-22e6-49fb-ae7c-96668c68a362" providerId="AD" clId="Web-{98FFD276-2D7D-976F-69EA-1498FD223146}"/>
    <pc:docChg chg="modSld">
      <pc:chgData name="Akyurekli, Mert" userId="S::makyurekli3@gatech.edu::5b51c7a0-22e6-49fb-ae7c-96668c68a362" providerId="AD" clId="Web-{98FFD276-2D7D-976F-69EA-1498FD223146}" dt="2024-03-05T04:03:27.513" v="99" actId="20577"/>
      <pc:docMkLst>
        <pc:docMk/>
      </pc:docMkLst>
      <pc:sldChg chg="addSp delSp modSp">
        <pc:chgData name="Akyurekli, Mert" userId="S::makyurekli3@gatech.edu::5b51c7a0-22e6-49fb-ae7c-96668c68a362" providerId="AD" clId="Web-{98FFD276-2D7D-976F-69EA-1498FD223146}" dt="2024-03-05T04:03:27.513" v="99" actId="20577"/>
        <pc:sldMkLst>
          <pc:docMk/>
          <pc:sldMk cId="3735871939" sldId="312"/>
        </pc:sldMkLst>
        <pc:spChg chg="mod">
          <ac:chgData name="Akyurekli, Mert" userId="S::makyurekli3@gatech.edu::5b51c7a0-22e6-49fb-ae7c-96668c68a362" providerId="AD" clId="Web-{98FFD276-2D7D-976F-69EA-1498FD223146}" dt="2024-03-05T04:03:27.513" v="99" actId="20577"/>
          <ac:spMkLst>
            <pc:docMk/>
            <pc:sldMk cId="3735871939" sldId="312"/>
            <ac:spMk id="7" creationId="{477E1C6D-4438-2808-4E83-B686DE439A9C}"/>
          </ac:spMkLst>
        </pc:spChg>
        <pc:picChg chg="add mod">
          <ac:chgData name="Akyurekli, Mert" userId="S::makyurekli3@gatech.edu::5b51c7a0-22e6-49fb-ae7c-96668c68a362" providerId="AD" clId="Web-{98FFD276-2D7D-976F-69EA-1498FD223146}" dt="2024-03-05T03:56:24.155" v="33" actId="1076"/>
          <ac:picMkLst>
            <pc:docMk/>
            <pc:sldMk cId="3735871939" sldId="312"/>
            <ac:picMk id="2" creationId="{FA5A81D3-48FE-3481-77EC-7369BF984512}"/>
          </ac:picMkLst>
        </pc:picChg>
        <pc:picChg chg="del mod">
          <ac:chgData name="Akyurekli, Mert" userId="S::makyurekli3@gatech.edu::5b51c7a0-22e6-49fb-ae7c-96668c68a362" providerId="AD" clId="Web-{98FFD276-2D7D-976F-69EA-1498FD223146}" dt="2024-03-05T03:42:52.035" v="4"/>
          <ac:picMkLst>
            <pc:docMk/>
            <pc:sldMk cId="3735871939" sldId="312"/>
            <ac:picMk id="4" creationId="{B13B9A35-1B51-A4ED-023D-23FFD2A85B04}"/>
          </ac:picMkLst>
        </pc:picChg>
        <pc:picChg chg="mod">
          <ac:chgData name="Akyurekli, Mert" userId="S::makyurekli3@gatech.edu::5b51c7a0-22e6-49fb-ae7c-96668c68a362" providerId="AD" clId="Web-{98FFD276-2D7D-976F-69EA-1498FD223146}" dt="2024-03-05T03:56:20.452" v="31" actId="1076"/>
          <ac:picMkLst>
            <pc:docMk/>
            <pc:sldMk cId="3735871939" sldId="312"/>
            <ac:picMk id="8" creationId="{261E458E-F2E4-8FBE-41E5-BB339A51A88E}"/>
          </ac:picMkLst>
        </pc:picChg>
      </pc:sldChg>
    </pc:docChg>
  </pc:docChgLst>
  <pc:docChgLst>
    <pc:chgData name="Peavy, James A" userId="S::jpeavy30@gatech.edu::f6359405-833c-4073-8826-24bf68830c6b" providerId="AD" clId="Web-{0CF769D7-E874-7AFE-49CD-817F89B9EE10}"/>
    <pc:docChg chg="addSld delSld modSld sldOrd">
      <pc:chgData name="Peavy, James A" userId="S::jpeavy30@gatech.edu::f6359405-833c-4073-8826-24bf68830c6b" providerId="AD" clId="Web-{0CF769D7-E874-7AFE-49CD-817F89B9EE10}" dt="2024-03-05T04:48:42.992" v="1017"/>
      <pc:docMkLst>
        <pc:docMk/>
      </pc:docMkLst>
      <pc:sldChg chg="modSp">
        <pc:chgData name="Peavy, James A" userId="S::jpeavy30@gatech.edu::f6359405-833c-4073-8826-24bf68830c6b" providerId="AD" clId="Web-{0CF769D7-E874-7AFE-49CD-817F89B9EE10}" dt="2024-03-05T03:54:23.318" v="964" actId="20577"/>
        <pc:sldMkLst>
          <pc:docMk/>
          <pc:sldMk cId="3862558325" sldId="307"/>
        </pc:sldMkLst>
        <pc:spChg chg="mod">
          <ac:chgData name="Peavy, James A" userId="S::jpeavy30@gatech.edu::f6359405-833c-4073-8826-24bf68830c6b" providerId="AD" clId="Web-{0CF769D7-E874-7AFE-49CD-817F89B9EE10}" dt="2024-03-05T03:54:23.318" v="964" actId="20577"/>
          <ac:spMkLst>
            <pc:docMk/>
            <pc:sldMk cId="3862558325" sldId="307"/>
            <ac:spMk id="2" creationId="{AC5FACC4-8BA4-D145-6D28-7181D4BBF84B}"/>
          </ac:spMkLst>
        </pc:spChg>
      </pc:sldChg>
      <pc:sldChg chg="del mod modShow">
        <pc:chgData name="Peavy, James A" userId="S::jpeavy30@gatech.edu::f6359405-833c-4073-8826-24bf68830c6b" providerId="AD" clId="Web-{0CF769D7-E874-7AFE-49CD-817F89B9EE10}" dt="2024-03-05T04:48:41.804" v="1016"/>
        <pc:sldMkLst>
          <pc:docMk/>
          <pc:sldMk cId="2267941727" sldId="308"/>
        </pc:sldMkLst>
      </pc:sldChg>
      <pc:sldChg chg="del mod modShow">
        <pc:chgData name="Peavy, James A" userId="S::jpeavy30@gatech.edu::f6359405-833c-4073-8826-24bf68830c6b" providerId="AD" clId="Web-{0CF769D7-E874-7AFE-49CD-817F89B9EE10}" dt="2024-03-05T04:48:42.992" v="1017"/>
        <pc:sldMkLst>
          <pc:docMk/>
          <pc:sldMk cId="3388315500" sldId="311"/>
        </pc:sldMkLst>
      </pc:sldChg>
      <pc:sldChg chg="delSp modSp modNotes">
        <pc:chgData name="Peavy, James A" userId="S::jpeavy30@gatech.edu::f6359405-833c-4073-8826-24bf68830c6b" providerId="AD" clId="Web-{0CF769D7-E874-7AFE-49CD-817F89B9EE10}" dt="2024-03-05T03:17:12.257" v="954" actId="1076"/>
        <pc:sldMkLst>
          <pc:docMk/>
          <pc:sldMk cId="3735871939" sldId="312"/>
        </pc:sldMkLst>
        <pc:spChg chg="del">
          <ac:chgData name="Peavy, James A" userId="S::jpeavy30@gatech.edu::f6359405-833c-4073-8826-24bf68830c6b" providerId="AD" clId="Web-{0CF769D7-E874-7AFE-49CD-817F89B9EE10}" dt="2024-03-05T00:47:44.620" v="33"/>
          <ac:spMkLst>
            <pc:docMk/>
            <pc:sldMk cId="3735871939" sldId="312"/>
            <ac:spMk id="6" creationId="{7F789171-7889-18A1-CF9A-9E2DD0C0300D}"/>
          </ac:spMkLst>
        </pc:spChg>
        <pc:picChg chg="mod">
          <ac:chgData name="Peavy, James A" userId="S::jpeavy30@gatech.edu::f6359405-833c-4073-8826-24bf68830c6b" providerId="AD" clId="Web-{0CF769D7-E874-7AFE-49CD-817F89B9EE10}" dt="2024-03-05T03:17:11.397" v="953" actId="1076"/>
          <ac:picMkLst>
            <pc:docMk/>
            <pc:sldMk cId="3735871939" sldId="312"/>
            <ac:picMk id="4" creationId="{B13B9A35-1B51-A4ED-023D-23FFD2A85B04}"/>
          </ac:picMkLst>
        </pc:picChg>
        <pc:picChg chg="mod">
          <ac:chgData name="Peavy, James A" userId="S::jpeavy30@gatech.edu::f6359405-833c-4073-8826-24bf68830c6b" providerId="AD" clId="Web-{0CF769D7-E874-7AFE-49CD-817F89B9EE10}" dt="2024-03-05T03:17:12.257" v="954" actId="1076"/>
          <ac:picMkLst>
            <pc:docMk/>
            <pc:sldMk cId="3735871939" sldId="312"/>
            <ac:picMk id="8" creationId="{261E458E-F2E4-8FBE-41E5-BB339A51A88E}"/>
          </ac:picMkLst>
        </pc:picChg>
      </pc:sldChg>
      <pc:sldChg chg="addSp modSp">
        <pc:chgData name="Peavy, James A" userId="S::jpeavy30@gatech.edu::f6359405-833c-4073-8826-24bf68830c6b" providerId="AD" clId="Web-{0CF769D7-E874-7AFE-49CD-817F89B9EE10}" dt="2024-03-05T04:09:13.705" v="1015" actId="20577"/>
        <pc:sldMkLst>
          <pc:docMk/>
          <pc:sldMk cId="2673537336" sldId="313"/>
        </pc:sldMkLst>
        <pc:spChg chg="mod">
          <ac:chgData name="Peavy, James A" userId="S::jpeavy30@gatech.edu::f6359405-833c-4073-8826-24bf68830c6b" providerId="AD" clId="Web-{0CF769D7-E874-7AFE-49CD-817F89B9EE10}" dt="2024-03-05T04:09:13.705" v="1015" actId="20577"/>
          <ac:spMkLst>
            <pc:docMk/>
            <pc:sldMk cId="2673537336" sldId="313"/>
            <ac:spMk id="2" creationId="{C3B86D15-F767-04EA-6B75-7E3D3D3BDC20}"/>
          </ac:spMkLst>
        </pc:spChg>
        <pc:picChg chg="add mod">
          <ac:chgData name="Peavy, James A" userId="S::jpeavy30@gatech.edu::f6359405-833c-4073-8826-24bf68830c6b" providerId="AD" clId="Web-{0CF769D7-E874-7AFE-49CD-817F89B9EE10}" dt="2024-03-05T02:58:12.220" v="946" actId="1076"/>
          <ac:picMkLst>
            <pc:docMk/>
            <pc:sldMk cId="2673537336" sldId="313"/>
            <ac:picMk id="4" creationId="{34F74B8D-5DCC-87BB-6441-026104D7303C}"/>
          </ac:picMkLst>
        </pc:picChg>
      </pc:sldChg>
      <pc:sldChg chg="modSp add ord replId">
        <pc:chgData name="Peavy, James A" userId="S::jpeavy30@gatech.edu::f6359405-833c-4073-8826-24bf68830c6b" providerId="AD" clId="Web-{0CF769D7-E874-7AFE-49CD-817F89B9EE10}" dt="2024-03-05T00:45:08.983" v="8" actId="20577"/>
        <pc:sldMkLst>
          <pc:docMk/>
          <pc:sldMk cId="2109606509" sldId="314"/>
        </pc:sldMkLst>
        <pc:spChg chg="mod">
          <ac:chgData name="Peavy, James A" userId="S::jpeavy30@gatech.edu::f6359405-833c-4073-8826-24bf68830c6b" providerId="AD" clId="Web-{0CF769D7-E874-7AFE-49CD-817F89B9EE10}" dt="2024-03-05T00:45:08.983" v="8" actId="20577"/>
          <ac:spMkLst>
            <pc:docMk/>
            <pc:sldMk cId="2109606509" sldId="314"/>
            <ac:spMk id="2" creationId="{E3C5B876-C2EB-5C2E-A424-5BD2F63011AA}"/>
          </ac:spMkLst>
        </pc:spChg>
      </pc:sldChg>
      <pc:sldChg chg="addSp delSp modSp add del ord replId">
        <pc:chgData name="Peavy, James A" userId="S::jpeavy30@gatech.edu::f6359405-833c-4073-8826-24bf68830c6b" providerId="AD" clId="Web-{0CF769D7-E874-7AFE-49CD-817F89B9EE10}" dt="2024-03-05T01:38:21.592" v="136"/>
        <pc:sldMkLst>
          <pc:docMk/>
          <pc:sldMk cId="2812966412" sldId="315"/>
        </pc:sldMkLst>
        <pc:spChg chg="del">
          <ac:chgData name="Peavy, James A" userId="S::jpeavy30@gatech.edu::f6359405-833c-4073-8826-24bf68830c6b" providerId="AD" clId="Web-{0CF769D7-E874-7AFE-49CD-817F89B9EE10}" dt="2024-03-05T00:50:09.319" v="38"/>
          <ac:spMkLst>
            <pc:docMk/>
            <pc:sldMk cId="2812966412" sldId="315"/>
            <ac:spMk id="2" creationId="{C3B86D15-F767-04EA-6B75-7E3D3D3BDC20}"/>
          </ac:spMkLst>
        </pc:spChg>
        <pc:spChg chg="mod">
          <ac:chgData name="Peavy, James A" userId="S::jpeavy30@gatech.edu::f6359405-833c-4073-8826-24bf68830c6b" providerId="AD" clId="Web-{0CF769D7-E874-7AFE-49CD-817F89B9EE10}" dt="2024-03-05T01:33:36.066" v="116" actId="1076"/>
          <ac:spMkLst>
            <pc:docMk/>
            <pc:sldMk cId="2812966412" sldId="315"/>
            <ac:spMk id="3" creationId="{B9440CB7-1E29-9893-FCEB-9947FCBE1484}"/>
          </ac:spMkLst>
        </pc:spChg>
        <pc:spChg chg="add mod">
          <ac:chgData name="Peavy, James A" userId="S::jpeavy30@gatech.edu::f6359405-833c-4073-8826-24bf68830c6b" providerId="AD" clId="Web-{0CF769D7-E874-7AFE-49CD-817F89B9EE10}" dt="2024-03-05T01:38:01.889" v="135" actId="20577"/>
          <ac:spMkLst>
            <pc:docMk/>
            <pc:sldMk cId="2812966412" sldId="315"/>
            <ac:spMk id="4" creationId="{B02D6B1F-6CE1-A874-68CE-71086C0F6B90}"/>
          </ac:spMkLst>
        </pc:spChg>
        <pc:spChg chg="add del mod">
          <ac:chgData name="Peavy, James A" userId="S::jpeavy30@gatech.edu::f6359405-833c-4073-8826-24bf68830c6b" providerId="AD" clId="Web-{0CF769D7-E874-7AFE-49CD-817F89B9EE10}" dt="2024-03-05T00:50:16.742" v="40"/>
          <ac:spMkLst>
            <pc:docMk/>
            <pc:sldMk cId="2812966412" sldId="315"/>
            <ac:spMk id="6" creationId="{737389AF-20A2-EB0D-9686-4F6BE6E48B10}"/>
          </ac:spMkLst>
        </pc:spChg>
        <pc:spChg chg="add del mod">
          <ac:chgData name="Peavy, James A" userId="S::jpeavy30@gatech.edu::f6359405-833c-4073-8826-24bf68830c6b" providerId="AD" clId="Web-{0CF769D7-E874-7AFE-49CD-817F89B9EE10}" dt="2024-03-05T01:28:46.665" v="89"/>
          <ac:spMkLst>
            <pc:docMk/>
            <pc:sldMk cId="2812966412" sldId="315"/>
            <ac:spMk id="8" creationId="{DBC6AEE8-66A1-C164-BD98-599315F98264}"/>
          </ac:spMkLst>
        </pc:spChg>
        <pc:picChg chg="add del mod">
          <ac:chgData name="Peavy, James A" userId="S::jpeavy30@gatech.edu::f6359405-833c-4073-8826-24bf68830c6b" providerId="AD" clId="Web-{0CF769D7-E874-7AFE-49CD-817F89B9EE10}" dt="2024-03-05T01:06:22.349" v="70"/>
          <ac:picMkLst>
            <pc:docMk/>
            <pc:sldMk cId="2812966412" sldId="315"/>
            <ac:picMk id="4" creationId="{2B4B0C16-D28F-F8CD-E9CC-B4AC34D52E89}"/>
          </ac:picMkLst>
        </pc:picChg>
        <pc:picChg chg="add mod">
          <ac:chgData name="Peavy, James A" userId="S::jpeavy30@gatech.edu::f6359405-833c-4073-8826-24bf68830c6b" providerId="AD" clId="Web-{0CF769D7-E874-7AFE-49CD-817F89B9EE10}" dt="2024-03-05T01:33:56.051" v="120" actId="1076"/>
          <ac:picMkLst>
            <pc:docMk/>
            <pc:sldMk cId="2812966412" sldId="315"/>
            <ac:picMk id="7" creationId="{4E5A0F6C-5503-F5F6-B812-C711B7773CF8}"/>
          </ac:picMkLst>
        </pc:picChg>
      </pc:sldChg>
      <pc:sldChg chg="modSp add ord replId">
        <pc:chgData name="Peavy, James A" userId="S::jpeavy30@gatech.edu::f6359405-833c-4073-8826-24bf68830c6b" providerId="AD" clId="Web-{0CF769D7-E874-7AFE-49CD-817F89B9EE10}" dt="2024-03-05T00:45:55.487" v="30" actId="20577"/>
        <pc:sldMkLst>
          <pc:docMk/>
          <pc:sldMk cId="2155936463" sldId="316"/>
        </pc:sldMkLst>
        <pc:spChg chg="mod">
          <ac:chgData name="Peavy, James A" userId="S::jpeavy30@gatech.edu::f6359405-833c-4073-8826-24bf68830c6b" providerId="AD" clId="Web-{0CF769D7-E874-7AFE-49CD-817F89B9EE10}" dt="2024-03-05T00:45:55.487" v="30" actId="20577"/>
          <ac:spMkLst>
            <pc:docMk/>
            <pc:sldMk cId="2155936463" sldId="316"/>
            <ac:spMk id="2" creationId="{E3C5B876-C2EB-5C2E-A424-5BD2F63011AA}"/>
          </ac:spMkLst>
        </pc:spChg>
      </pc:sldChg>
      <pc:sldChg chg="addSp delSp modSp add del ord replId">
        <pc:chgData name="Peavy, James A" userId="S::jpeavy30@gatech.edu::f6359405-833c-4073-8826-24bf68830c6b" providerId="AD" clId="Web-{0CF769D7-E874-7AFE-49CD-817F89B9EE10}" dt="2024-03-05T02:33:42.115" v="371"/>
        <pc:sldMkLst>
          <pc:docMk/>
          <pc:sldMk cId="2121911824" sldId="317"/>
        </pc:sldMkLst>
        <pc:spChg chg="del mod">
          <ac:chgData name="Peavy, James A" userId="S::jpeavy30@gatech.edu::f6359405-833c-4073-8826-24bf68830c6b" providerId="AD" clId="Web-{0CF769D7-E874-7AFE-49CD-817F89B9EE10}" dt="2024-03-05T01:58:58.451" v="290"/>
          <ac:spMkLst>
            <pc:docMk/>
            <pc:sldMk cId="2121911824" sldId="317"/>
            <ac:spMk id="2" creationId="{C3B86D15-F767-04EA-6B75-7E3D3D3BDC20}"/>
          </ac:spMkLst>
        </pc:spChg>
        <pc:spChg chg="mod">
          <ac:chgData name="Peavy, James A" userId="S::jpeavy30@gatech.edu::f6359405-833c-4073-8826-24bf68830c6b" providerId="AD" clId="Web-{0CF769D7-E874-7AFE-49CD-817F89B9EE10}" dt="2024-03-05T00:46:00.503" v="32" actId="20577"/>
          <ac:spMkLst>
            <pc:docMk/>
            <pc:sldMk cId="2121911824" sldId="317"/>
            <ac:spMk id="3" creationId="{B9440CB7-1E29-9893-FCEB-9947FCBE1484}"/>
          </ac:spMkLst>
        </pc:spChg>
        <pc:spChg chg="add del mod">
          <ac:chgData name="Peavy, James A" userId="S::jpeavy30@gatech.edu::f6359405-833c-4073-8826-24bf68830c6b" providerId="AD" clId="Web-{0CF769D7-E874-7AFE-49CD-817F89B9EE10}" dt="2024-03-05T02:16:48.850" v="291"/>
          <ac:spMkLst>
            <pc:docMk/>
            <pc:sldMk cId="2121911824" sldId="317"/>
            <ac:spMk id="5" creationId="{7F9E6F42-BDF0-CFF8-4689-F7A8F48A78CB}"/>
          </ac:spMkLst>
        </pc:spChg>
        <pc:picChg chg="add mod ord">
          <ac:chgData name="Peavy, James A" userId="S::jpeavy30@gatech.edu::f6359405-833c-4073-8826-24bf68830c6b" providerId="AD" clId="Web-{0CF769D7-E874-7AFE-49CD-817F89B9EE10}" dt="2024-03-05T02:16:50.866" v="292" actId="1076"/>
          <ac:picMkLst>
            <pc:docMk/>
            <pc:sldMk cId="2121911824" sldId="317"/>
            <ac:picMk id="2" creationId="{BEAF8B82-9CED-21EE-8AAB-68FD77A04EF2}"/>
          </ac:picMkLst>
        </pc:picChg>
      </pc:sldChg>
      <pc:sldChg chg="addSp delSp modSp add del replId">
        <pc:chgData name="Peavy, James A" userId="S::jpeavy30@gatech.edu::f6359405-833c-4073-8826-24bf68830c6b" providerId="AD" clId="Web-{0CF769D7-E874-7AFE-49CD-817F89B9EE10}" dt="2024-03-05T01:29:13.353" v="101"/>
        <pc:sldMkLst>
          <pc:docMk/>
          <pc:sldMk cId="2743206905" sldId="318"/>
        </pc:sldMkLst>
        <pc:picChg chg="add mod">
          <ac:chgData name="Peavy, James A" userId="S::jpeavy30@gatech.edu::f6359405-833c-4073-8826-24bf68830c6b" providerId="AD" clId="Web-{0CF769D7-E874-7AFE-49CD-817F89B9EE10}" dt="2024-03-05T01:28:52.790" v="93" actId="1076"/>
          <ac:picMkLst>
            <pc:docMk/>
            <pc:sldMk cId="2743206905" sldId="318"/>
            <ac:picMk id="2" creationId="{9DF23C06-2561-AE51-0C0F-44256A96EF88}"/>
          </ac:picMkLst>
        </pc:picChg>
        <pc:picChg chg="del">
          <ac:chgData name="Peavy, James A" userId="S::jpeavy30@gatech.edu::f6359405-833c-4073-8826-24bf68830c6b" providerId="AD" clId="Web-{0CF769D7-E874-7AFE-49CD-817F89B9EE10}" dt="2024-03-05T01:28:50.196" v="91"/>
          <ac:picMkLst>
            <pc:docMk/>
            <pc:sldMk cId="2743206905" sldId="318"/>
            <ac:picMk id="4" creationId="{2B4B0C16-D28F-F8CD-E9CC-B4AC34D52E89}"/>
          </ac:picMkLst>
        </pc:picChg>
      </pc:sldChg>
      <pc:sldChg chg="addSp delSp modSp add replId">
        <pc:chgData name="Peavy, James A" userId="S::jpeavy30@gatech.edu::f6359405-833c-4073-8826-24bf68830c6b" providerId="AD" clId="Web-{0CF769D7-E874-7AFE-49CD-817F89B9EE10}" dt="2024-03-05T03:15:29.097" v="948" actId="20577"/>
        <pc:sldMkLst>
          <pc:docMk/>
          <pc:sldMk cId="1090031957" sldId="319"/>
        </pc:sldMkLst>
        <pc:spChg chg="mod">
          <ac:chgData name="Peavy, James A" userId="S::jpeavy30@gatech.edu::f6359405-833c-4073-8826-24bf68830c6b" providerId="AD" clId="Web-{0CF769D7-E874-7AFE-49CD-817F89B9EE10}" dt="2024-03-05T01:33:48.410" v="118" actId="1076"/>
          <ac:spMkLst>
            <pc:docMk/>
            <pc:sldMk cId="1090031957" sldId="319"/>
            <ac:spMk id="3" creationId="{B9440CB7-1E29-9893-FCEB-9947FCBE1484}"/>
          </ac:spMkLst>
        </pc:spChg>
        <pc:spChg chg="add mod">
          <ac:chgData name="Peavy, James A" userId="S::jpeavy30@gatech.edu::f6359405-833c-4073-8826-24bf68830c6b" providerId="AD" clId="Web-{0CF769D7-E874-7AFE-49CD-817F89B9EE10}" dt="2024-03-05T03:15:29.097" v="948" actId="20577"/>
          <ac:spMkLst>
            <pc:docMk/>
            <pc:sldMk cId="1090031957" sldId="319"/>
            <ac:spMk id="6" creationId="{90E3D19A-D012-A4AC-5BD3-4412A254C77B}"/>
          </ac:spMkLst>
        </pc:spChg>
        <pc:picChg chg="add mod">
          <ac:chgData name="Peavy, James A" userId="S::jpeavy30@gatech.edu::f6359405-833c-4073-8826-24bf68830c6b" providerId="AD" clId="Web-{0CF769D7-E874-7AFE-49CD-817F89B9EE10}" dt="2024-03-05T01:33:53.676" v="119" actId="1076"/>
          <ac:picMkLst>
            <pc:docMk/>
            <pc:sldMk cId="1090031957" sldId="319"/>
            <ac:picMk id="4" creationId="{D73DB615-3145-FD8F-F0DA-1182F326F8BB}"/>
          </ac:picMkLst>
        </pc:picChg>
        <pc:picChg chg="del">
          <ac:chgData name="Peavy, James A" userId="S::jpeavy30@gatech.edu::f6359405-833c-4073-8826-24bf68830c6b" providerId="AD" clId="Web-{0CF769D7-E874-7AFE-49CD-817F89B9EE10}" dt="2024-03-05T01:29:00.525" v="96"/>
          <ac:picMkLst>
            <pc:docMk/>
            <pc:sldMk cId="1090031957" sldId="319"/>
            <ac:picMk id="7" creationId="{4E5A0F6C-5503-F5F6-B812-C711B7773CF8}"/>
          </ac:picMkLst>
        </pc:picChg>
        <pc:picChg chg="add mod">
          <ac:chgData name="Peavy, James A" userId="S::jpeavy30@gatech.edu::f6359405-833c-4073-8826-24bf68830c6b" providerId="AD" clId="Web-{0CF769D7-E874-7AFE-49CD-817F89B9EE10}" dt="2024-03-05T01:46:46.440" v="224"/>
          <ac:picMkLst>
            <pc:docMk/>
            <pc:sldMk cId="1090031957" sldId="319"/>
            <ac:picMk id="8" creationId="{B50789AD-2F57-091F-D1AC-B70A205FF2C2}"/>
          </ac:picMkLst>
        </pc:picChg>
      </pc:sldChg>
      <pc:sldChg chg="addSp delSp modSp add replId">
        <pc:chgData name="Peavy, James A" userId="S::jpeavy30@gatech.edu::f6359405-833c-4073-8826-24bf68830c6b" providerId="AD" clId="Web-{0CF769D7-E874-7AFE-49CD-817F89B9EE10}" dt="2024-03-05T01:55:23.412" v="270" actId="20577"/>
        <pc:sldMkLst>
          <pc:docMk/>
          <pc:sldMk cId="434689610" sldId="320"/>
        </pc:sldMkLst>
        <pc:spChg chg="mod">
          <ac:chgData name="Peavy, James A" userId="S::jpeavy30@gatech.edu::f6359405-833c-4073-8826-24bf68830c6b" providerId="AD" clId="Web-{0CF769D7-E874-7AFE-49CD-817F89B9EE10}" dt="2024-03-05T01:34:50.663" v="126" actId="1076"/>
          <ac:spMkLst>
            <pc:docMk/>
            <pc:sldMk cId="434689610" sldId="320"/>
            <ac:spMk id="3" creationId="{B9440CB7-1E29-9893-FCEB-9947FCBE1484}"/>
          </ac:spMkLst>
        </pc:spChg>
        <pc:spChg chg="add mod">
          <ac:chgData name="Peavy, James A" userId="S::jpeavy30@gatech.edu::f6359405-833c-4073-8826-24bf68830c6b" providerId="AD" clId="Web-{0CF769D7-E874-7AFE-49CD-817F89B9EE10}" dt="2024-03-05T01:55:23.412" v="270" actId="20577"/>
          <ac:spMkLst>
            <pc:docMk/>
            <pc:sldMk cId="434689610" sldId="320"/>
            <ac:spMk id="7" creationId="{7120DA4E-141F-406F-AD05-8C54703B911B}"/>
          </ac:spMkLst>
        </pc:spChg>
        <pc:picChg chg="add mod">
          <ac:chgData name="Peavy, James A" userId="S::jpeavy30@gatech.edu::f6359405-833c-4073-8826-24bf68830c6b" providerId="AD" clId="Web-{0CF769D7-E874-7AFE-49CD-817F89B9EE10}" dt="2024-03-05T01:51:25.387" v="225" actId="1076"/>
          <ac:picMkLst>
            <pc:docMk/>
            <pc:sldMk cId="434689610" sldId="320"/>
            <ac:picMk id="2" creationId="{E68626E6-0FCC-C4BD-2319-373F413E78C1}"/>
          </ac:picMkLst>
        </pc:picChg>
        <pc:picChg chg="del">
          <ac:chgData name="Peavy, James A" userId="S::jpeavy30@gatech.edu::f6359405-833c-4073-8826-24bf68830c6b" providerId="AD" clId="Web-{0CF769D7-E874-7AFE-49CD-817F89B9EE10}" dt="2024-03-05T01:29:33.588" v="105"/>
          <ac:picMkLst>
            <pc:docMk/>
            <pc:sldMk cId="434689610" sldId="320"/>
            <ac:picMk id="4" creationId="{D73DB615-3145-FD8F-F0DA-1182F326F8BB}"/>
          </ac:picMkLst>
        </pc:picChg>
        <pc:picChg chg="add del mod">
          <ac:chgData name="Peavy, James A" userId="S::jpeavy30@gatech.edu::f6359405-833c-4073-8826-24bf68830c6b" providerId="AD" clId="Web-{0CF769D7-E874-7AFE-49CD-817F89B9EE10}" dt="2024-03-05T01:38:49.797" v="143"/>
          <ac:picMkLst>
            <pc:docMk/>
            <pc:sldMk cId="434689610" sldId="320"/>
            <ac:picMk id="5" creationId="{01E91934-3DC8-3564-E966-03A678623347}"/>
          </ac:picMkLst>
        </pc:picChg>
        <pc:picChg chg="add mod">
          <ac:chgData name="Peavy, James A" userId="S::jpeavy30@gatech.edu::f6359405-833c-4073-8826-24bf68830c6b" providerId="AD" clId="Web-{0CF769D7-E874-7AFE-49CD-817F89B9EE10}" dt="2024-03-05T01:54:17.863" v="236" actId="1076"/>
          <ac:picMkLst>
            <pc:docMk/>
            <pc:sldMk cId="434689610" sldId="320"/>
            <ac:picMk id="8" creationId="{796D3F13-E644-EE68-F788-915582AA7413}"/>
          </ac:picMkLst>
        </pc:picChg>
      </pc:sldChg>
      <pc:sldChg chg="addSp delSp modSp add replId">
        <pc:chgData name="Peavy, James A" userId="S::jpeavy30@gatech.edu::f6359405-833c-4073-8826-24bf68830c6b" providerId="AD" clId="Web-{0CF769D7-E874-7AFE-49CD-817F89B9EE10}" dt="2024-03-05T01:57:53.621" v="288" actId="20577"/>
        <pc:sldMkLst>
          <pc:docMk/>
          <pc:sldMk cId="3892027447" sldId="321"/>
        </pc:sldMkLst>
        <pc:spChg chg="add mod">
          <ac:chgData name="Peavy, James A" userId="S::jpeavy30@gatech.edu::f6359405-833c-4073-8826-24bf68830c6b" providerId="AD" clId="Web-{0CF769D7-E874-7AFE-49CD-817F89B9EE10}" dt="2024-03-05T01:57:53.621" v="288" actId="20577"/>
          <ac:spMkLst>
            <pc:docMk/>
            <pc:sldMk cId="3892027447" sldId="321"/>
            <ac:spMk id="6" creationId="{5297733E-A8D8-1789-0240-B10D014D6CAA}"/>
          </ac:spMkLst>
        </pc:spChg>
        <pc:picChg chg="del">
          <ac:chgData name="Peavy, James A" userId="S::jpeavy30@gatech.edu::f6359405-833c-4073-8826-24bf68830c6b" providerId="AD" clId="Web-{0CF769D7-E874-7AFE-49CD-817F89B9EE10}" dt="2024-03-05T01:38:44.078" v="141"/>
          <ac:picMkLst>
            <pc:docMk/>
            <pc:sldMk cId="3892027447" sldId="321"/>
            <ac:picMk id="2" creationId="{E68626E6-0FCC-C4BD-2319-373F413E78C1}"/>
          </ac:picMkLst>
        </pc:picChg>
        <pc:picChg chg="mod">
          <ac:chgData name="Peavy, James A" userId="S::jpeavy30@gatech.edu::f6359405-833c-4073-8826-24bf68830c6b" providerId="AD" clId="Web-{0CF769D7-E874-7AFE-49CD-817F89B9EE10}" dt="2024-03-05T01:51:40.654" v="228" actId="1076"/>
          <ac:picMkLst>
            <pc:docMk/>
            <pc:sldMk cId="3892027447" sldId="321"/>
            <ac:picMk id="5" creationId="{01E91934-3DC8-3564-E966-03A678623347}"/>
          </ac:picMkLst>
        </pc:picChg>
        <pc:picChg chg="add mod">
          <ac:chgData name="Peavy, James A" userId="S::jpeavy30@gatech.edu::f6359405-833c-4073-8826-24bf68830c6b" providerId="AD" clId="Web-{0CF769D7-E874-7AFE-49CD-817F89B9EE10}" dt="2024-03-05T01:56:30.680" v="284"/>
          <ac:picMkLst>
            <pc:docMk/>
            <pc:sldMk cId="3892027447" sldId="321"/>
            <ac:picMk id="7" creationId="{F935DEFC-A1DE-4454-8F5C-A73CF6C548CC}"/>
          </ac:picMkLst>
        </pc:picChg>
        <pc:picChg chg="add mod">
          <ac:chgData name="Peavy, James A" userId="S::jpeavy30@gatech.edu::f6359405-833c-4073-8826-24bf68830c6b" providerId="AD" clId="Web-{0CF769D7-E874-7AFE-49CD-817F89B9EE10}" dt="2024-03-05T01:56:33.633" v="285"/>
          <ac:picMkLst>
            <pc:docMk/>
            <pc:sldMk cId="3892027447" sldId="321"/>
            <ac:picMk id="8" creationId="{ECD549BA-B262-71AE-CAB1-605D89705C1F}"/>
          </ac:picMkLst>
        </pc:picChg>
      </pc:sldChg>
      <pc:sldChg chg="addSp delSp modSp add ord replId">
        <pc:chgData name="Peavy, James A" userId="S::jpeavy30@gatech.edu::f6359405-833c-4073-8826-24bf68830c6b" providerId="AD" clId="Web-{0CF769D7-E874-7AFE-49CD-817F89B9EE10}" dt="2024-03-05T02:23:11.377" v="349" actId="1076"/>
        <pc:sldMkLst>
          <pc:docMk/>
          <pc:sldMk cId="4134331167" sldId="322"/>
        </pc:sldMkLst>
        <pc:spChg chg="del">
          <ac:chgData name="Peavy, James A" userId="S::jpeavy30@gatech.edu::f6359405-833c-4073-8826-24bf68830c6b" providerId="AD" clId="Web-{0CF769D7-E874-7AFE-49CD-817F89B9EE10}" dt="2024-03-05T02:20:25.263" v="304"/>
          <ac:spMkLst>
            <pc:docMk/>
            <pc:sldMk cId="4134331167" sldId="322"/>
            <ac:spMk id="6" creationId="{90E3D19A-D012-A4AC-5BD3-4412A254C77B}"/>
          </ac:spMkLst>
        </pc:spChg>
        <pc:spChg chg="add del mod">
          <ac:chgData name="Peavy, James A" userId="S::jpeavy30@gatech.edu::f6359405-833c-4073-8826-24bf68830c6b" providerId="AD" clId="Web-{0CF769D7-E874-7AFE-49CD-817F89B9EE10}" dt="2024-03-05T02:20:30.310" v="306"/>
          <ac:spMkLst>
            <pc:docMk/>
            <pc:sldMk cId="4134331167" sldId="322"/>
            <ac:spMk id="9" creationId="{AE125510-9D17-13AF-9280-94D1737B9C7F}"/>
          </ac:spMkLst>
        </pc:spChg>
        <pc:picChg chg="del">
          <ac:chgData name="Peavy, James A" userId="S::jpeavy30@gatech.edu::f6359405-833c-4073-8826-24bf68830c6b" providerId="AD" clId="Web-{0CF769D7-E874-7AFE-49CD-817F89B9EE10}" dt="2024-03-05T02:16:59.819" v="295"/>
          <ac:picMkLst>
            <pc:docMk/>
            <pc:sldMk cId="4134331167" sldId="322"/>
            <ac:picMk id="4" creationId="{D73DB615-3145-FD8F-F0DA-1182F326F8BB}"/>
          </ac:picMkLst>
        </pc:picChg>
        <pc:picChg chg="add mod">
          <ac:chgData name="Peavy, James A" userId="S::jpeavy30@gatech.edu::f6359405-833c-4073-8826-24bf68830c6b" providerId="AD" clId="Web-{0CF769D7-E874-7AFE-49CD-817F89B9EE10}" dt="2024-03-05T02:21:24.592" v="316"/>
          <ac:picMkLst>
            <pc:docMk/>
            <pc:sldMk cId="4134331167" sldId="322"/>
            <ac:picMk id="5" creationId="{4DF6BFDA-10EB-58C5-AEB8-2F61B8DCB791}"/>
          </ac:picMkLst>
        </pc:picChg>
        <pc:picChg chg="del">
          <ac:chgData name="Peavy, James A" userId="S::jpeavy30@gatech.edu::f6359405-833c-4073-8826-24bf68830c6b" providerId="AD" clId="Web-{0CF769D7-E874-7AFE-49CD-817F89B9EE10}" dt="2024-03-05T02:17:01.038" v="296"/>
          <ac:picMkLst>
            <pc:docMk/>
            <pc:sldMk cId="4134331167" sldId="322"/>
            <ac:picMk id="8" creationId="{B50789AD-2F57-091F-D1AC-B70A205FF2C2}"/>
          </ac:picMkLst>
        </pc:picChg>
        <pc:picChg chg="add del mod">
          <ac:chgData name="Peavy, James A" userId="S::jpeavy30@gatech.edu::f6359405-833c-4073-8826-24bf68830c6b" providerId="AD" clId="Web-{0CF769D7-E874-7AFE-49CD-817F89B9EE10}" dt="2024-03-05T02:21:18.514" v="314"/>
          <ac:picMkLst>
            <pc:docMk/>
            <pc:sldMk cId="4134331167" sldId="322"/>
            <ac:picMk id="10" creationId="{EEAA781D-959F-ECDF-E4DB-F4340BC4B669}"/>
          </ac:picMkLst>
        </pc:picChg>
        <pc:picChg chg="add mod">
          <ac:chgData name="Peavy, James A" userId="S::jpeavy30@gatech.edu::f6359405-833c-4073-8826-24bf68830c6b" providerId="AD" clId="Web-{0CF769D7-E874-7AFE-49CD-817F89B9EE10}" dt="2024-03-05T02:23:03.002" v="345" actId="1076"/>
          <ac:picMkLst>
            <pc:docMk/>
            <pc:sldMk cId="4134331167" sldId="322"/>
            <ac:picMk id="11" creationId="{64875840-9D68-8885-47C1-A596E5278EA8}"/>
          </ac:picMkLst>
        </pc:picChg>
        <pc:picChg chg="add mod">
          <ac:chgData name="Peavy, James A" userId="S::jpeavy30@gatech.edu::f6359405-833c-4073-8826-24bf68830c6b" providerId="AD" clId="Web-{0CF769D7-E874-7AFE-49CD-817F89B9EE10}" dt="2024-03-05T02:23:11.377" v="349" actId="1076"/>
          <ac:picMkLst>
            <pc:docMk/>
            <pc:sldMk cId="4134331167" sldId="322"/>
            <ac:picMk id="12" creationId="{CC549077-DB95-FCAF-6C55-F72F9293BA24}"/>
          </ac:picMkLst>
        </pc:picChg>
        <pc:picChg chg="add mod">
          <ac:chgData name="Peavy, James A" userId="S::jpeavy30@gatech.edu::f6359405-833c-4073-8826-24bf68830c6b" providerId="AD" clId="Web-{0CF769D7-E874-7AFE-49CD-817F89B9EE10}" dt="2024-03-05T02:23:10.267" v="348" actId="1076"/>
          <ac:picMkLst>
            <pc:docMk/>
            <pc:sldMk cId="4134331167" sldId="322"/>
            <ac:picMk id="13" creationId="{07F9BE71-EBE4-29D5-E8AD-3D62FBED2053}"/>
          </ac:picMkLst>
        </pc:picChg>
        <pc:picChg chg="add mod">
          <ac:chgData name="Peavy, James A" userId="S::jpeavy30@gatech.edu::f6359405-833c-4073-8826-24bf68830c6b" providerId="AD" clId="Web-{0CF769D7-E874-7AFE-49CD-817F89B9EE10}" dt="2024-03-05T02:23:05.283" v="346" actId="1076"/>
          <ac:picMkLst>
            <pc:docMk/>
            <pc:sldMk cId="4134331167" sldId="322"/>
            <ac:picMk id="14" creationId="{08569842-5282-8C85-A8F2-F1C55F40D2F3}"/>
          </ac:picMkLst>
        </pc:picChg>
        <pc:picChg chg="add del mod">
          <ac:chgData name="Peavy, James A" userId="S::jpeavy30@gatech.edu::f6359405-833c-4073-8826-24bf68830c6b" providerId="AD" clId="Web-{0CF769D7-E874-7AFE-49CD-817F89B9EE10}" dt="2024-03-05T02:22:48.798" v="334"/>
          <ac:picMkLst>
            <pc:docMk/>
            <pc:sldMk cId="4134331167" sldId="322"/>
            <ac:picMk id="15" creationId="{0CE8901E-9A64-135F-7DF7-58B95F400A82}"/>
          </ac:picMkLst>
        </pc:picChg>
        <pc:picChg chg="add mod">
          <ac:chgData name="Peavy, James A" userId="S::jpeavy30@gatech.edu::f6359405-833c-4073-8826-24bf68830c6b" providerId="AD" clId="Web-{0CF769D7-E874-7AFE-49CD-817F89B9EE10}" dt="2024-03-05T02:23:09.236" v="347" actId="1076"/>
          <ac:picMkLst>
            <pc:docMk/>
            <pc:sldMk cId="4134331167" sldId="322"/>
            <ac:picMk id="16" creationId="{D21F25F6-5739-72D3-86FD-B447A7339998}"/>
          </ac:picMkLst>
        </pc:picChg>
      </pc:sldChg>
      <pc:sldChg chg="addSp delSp modSp add ord replId">
        <pc:chgData name="Peavy, James A" userId="S::jpeavy30@gatech.edu::f6359405-833c-4073-8826-24bf68830c6b" providerId="AD" clId="Web-{0CF769D7-E874-7AFE-49CD-817F89B9EE10}" dt="2024-03-05T02:34:48.195" v="375" actId="1076"/>
        <pc:sldMkLst>
          <pc:docMk/>
          <pc:sldMk cId="691471503" sldId="323"/>
        </pc:sldMkLst>
        <pc:spChg chg="mod">
          <ac:chgData name="Peavy, James A" userId="S::jpeavy30@gatech.edu::f6359405-833c-4073-8826-24bf68830c6b" providerId="AD" clId="Web-{0CF769D7-E874-7AFE-49CD-817F89B9EE10}" dt="2024-03-05T02:23:37.440" v="361" actId="1076"/>
          <ac:spMkLst>
            <pc:docMk/>
            <pc:sldMk cId="691471503" sldId="323"/>
            <ac:spMk id="3" creationId="{B9440CB7-1E29-9893-FCEB-9947FCBE1484}"/>
          </ac:spMkLst>
        </pc:spChg>
        <pc:picChg chg="add mod">
          <ac:chgData name="Peavy, James A" userId="S::jpeavy30@gatech.edu::f6359405-833c-4073-8826-24bf68830c6b" providerId="AD" clId="Web-{0CF769D7-E874-7AFE-49CD-817F89B9EE10}" dt="2024-03-05T02:25:25.443" v="369" actId="1076"/>
          <ac:picMkLst>
            <pc:docMk/>
            <pc:sldMk cId="691471503" sldId="323"/>
            <ac:picMk id="2" creationId="{9695E37A-33C8-FE14-B12F-0EBA239CDBFD}"/>
          </ac:picMkLst>
        </pc:picChg>
        <pc:picChg chg="mod">
          <ac:chgData name="Peavy, James A" userId="S::jpeavy30@gatech.edu::f6359405-833c-4073-8826-24bf68830c6b" providerId="AD" clId="Web-{0CF769D7-E874-7AFE-49CD-817F89B9EE10}" dt="2024-03-05T02:25:21.818" v="367" actId="1076"/>
          <ac:picMkLst>
            <pc:docMk/>
            <pc:sldMk cId="691471503" sldId="323"/>
            <ac:picMk id="11" creationId="{64875840-9D68-8885-47C1-A596E5278EA8}"/>
          </ac:picMkLst>
        </pc:picChg>
        <pc:picChg chg="mod">
          <ac:chgData name="Peavy, James A" userId="S::jpeavy30@gatech.edu::f6359405-833c-4073-8826-24bf68830c6b" providerId="AD" clId="Web-{0CF769D7-E874-7AFE-49CD-817F89B9EE10}" dt="2024-03-05T02:34:46.632" v="374" actId="1076"/>
          <ac:picMkLst>
            <pc:docMk/>
            <pc:sldMk cId="691471503" sldId="323"/>
            <ac:picMk id="12" creationId="{CC549077-DB95-FCAF-6C55-F72F9293BA24}"/>
          </ac:picMkLst>
        </pc:picChg>
        <pc:picChg chg="mod">
          <ac:chgData name="Peavy, James A" userId="S::jpeavy30@gatech.edu::f6359405-833c-4073-8826-24bf68830c6b" providerId="AD" clId="Web-{0CF769D7-E874-7AFE-49CD-817F89B9EE10}" dt="2024-03-05T02:34:48.195" v="375" actId="1076"/>
          <ac:picMkLst>
            <pc:docMk/>
            <pc:sldMk cId="691471503" sldId="323"/>
            <ac:picMk id="13" creationId="{07F9BE71-EBE4-29D5-E8AD-3D62FBED2053}"/>
          </ac:picMkLst>
        </pc:picChg>
        <pc:picChg chg="mod">
          <ac:chgData name="Peavy, James A" userId="S::jpeavy30@gatech.edu::f6359405-833c-4073-8826-24bf68830c6b" providerId="AD" clId="Web-{0CF769D7-E874-7AFE-49CD-817F89B9EE10}" dt="2024-03-05T02:25:23.912" v="368" actId="1076"/>
          <ac:picMkLst>
            <pc:docMk/>
            <pc:sldMk cId="691471503" sldId="323"/>
            <ac:picMk id="14" creationId="{08569842-5282-8C85-A8F2-F1C55F40D2F3}"/>
          </ac:picMkLst>
        </pc:picChg>
        <pc:picChg chg="del mod">
          <ac:chgData name="Peavy, James A" userId="S::jpeavy30@gatech.edu::f6359405-833c-4073-8826-24bf68830c6b" providerId="AD" clId="Web-{0CF769D7-E874-7AFE-49CD-817F89B9EE10}" dt="2024-03-05T02:25:16.177" v="364"/>
          <ac:picMkLst>
            <pc:docMk/>
            <pc:sldMk cId="691471503" sldId="323"/>
            <ac:picMk id="16" creationId="{D21F25F6-5739-72D3-86FD-B447A7339998}"/>
          </ac:picMkLst>
        </pc:picChg>
      </pc:sldChg>
      <pc:sldChg chg="add del replId">
        <pc:chgData name="Peavy, James A" userId="S::jpeavy30@gatech.edu::f6359405-833c-4073-8826-24bf68830c6b" providerId="AD" clId="Web-{0CF769D7-E874-7AFE-49CD-817F89B9EE10}" dt="2024-03-05T02:33:59.662" v="373"/>
        <pc:sldMkLst>
          <pc:docMk/>
          <pc:sldMk cId="2076687003" sldId="324"/>
        </pc:sldMkLst>
      </pc:sldChg>
    </pc:docChg>
  </pc:docChgLst>
  <pc:docChgLst>
    <pc:chgData name="Sivaraman, Vishal" userId="S::vsivaraman3@gatech.edu::703ec864-c8ec-41f3-9c20-55afb4109635" providerId="AD" clId="Web-{B69203AB-74F6-4F46-9599-26683D181181}"/>
    <pc:docChg chg="addSld delSld modSld sldOrd">
      <pc:chgData name="Sivaraman, Vishal" userId="S::vsivaraman3@gatech.edu::703ec864-c8ec-41f3-9c20-55afb4109635" providerId="AD" clId="Web-{B69203AB-74F6-4F46-9599-26683D181181}" dt="2024-02-29T22:54:03.134" v="115" actId="20577"/>
      <pc:docMkLst>
        <pc:docMk/>
      </pc:docMkLst>
      <pc:sldChg chg="del">
        <pc:chgData name="Sivaraman, Vishal" userId="S::vsivaraman3@gatech.edu::703ec864-c8ec-41f3-9c20-55afb4109635" providerId="AD" clId="Web-{B69203AB-74F6-4F46-9599-26683D181181}" dt="2024-02-29T22:49:51.409" v="12"/>
        <pc:sldMkLst>
          <pc:docMk/>
          <pc:sldMk cId="2016116046" sldId="257"/>
        </pc:sldMkLst>
      </pc:sldChg>
      <pc:sldChg chg="del">
        <pc:chgData name="Sivaraman, Vishal" userId="S::vsivaraman3@gatech.edu::703ec864-c8ec-41f3-9c20-55afb4109635" providerId="AD" clId="Web-{B69203AB-74F6-4F46-9599-26683D181181}" dt="2024-02-29T22:49:51.409" v="11"/>
        <pc:sldMkLst>
          <pc:docMk/>
          <pc:sldMk cId="4079203421" sldId="261"/>
        </pc:sldMkLst>
      </pc:sldChg>
      <pc:sldChg chg="del">
        <pc:chgData name="Sivaraman, Vishal" userId="S::vsivaraman3@gatech.edu::703ec864-c8ec-41f3-9c20-55afb4109635" providerId="AD" clId="Web-{B69203AB-74F6-4F46-9599-26683D181181}" dt="2024-02-29T22:49:51.409" v="8"/>
        <pc:sldMkLst>
          <pc:docMk/>
          <pc:sldMk cId="3227164385" sldId="263"/>
        </pc:sldMkLst>
      </pc:sldChg>
      <pc:sldChg chg="del">
        <pc:chgData name="Sivaraman, Vishal" userId="S::vsivaraman3@gatech.edu::703ec864-c8ec-41f3-9c20-55afb4109635" providerId="AD" clId="Web-{B69203AB-74F6-4F46-9599-26683D181181}" dt="2024-02-29T22:49:51.393" v="7"/>
        <pc:sldMkLst>
          <pc:docMk/>
          <pc:sldMk cId="4130020250" sldId="264"/>
        </pc:sldMkLst>
      </pc:sldChg>
      <pc:sldChg chg="del">
        <pc:chgData name="Sivaraman, Vishal" userId="S::vsivaraman3@gatech.edu::703ec864-c8ec-41f3-9c20-55afb4109635" providerId="AD" clId="Web-{B69203AB-74F6-4F46-9599-26683D181181}" dt="2024-02-29T22:49:51.393" v="6"/>
        <pc:sldMkLst>
          <pc:docMk/>
          <pc:sldMk cId="1987823171" sldId="265"/>
        </pc:sldMkLst>
      </pc:sldChg>
      <pc:sldChg chg="del">
        <pc:chgData name="Sivaraman, Vishal" userId="S::vsivaraman3@gatech.edu::703ec864-c8ec-41f3-9c20-55afb4109635" providerId="AD" clId="Web-{B69203AB-74F6-4F46-9599-26683D181181}" dt="2024-02-29T22:49:51.393" v="5"/>
        <pc:sldMkLst>
          <pc:docMk/>
          <pc:sldMk cId="554172484" sldId="266"/>
        </pc:sldMkLst>
      </pc:sldChg>
      <pc:sldChg chg="del">
        <pc:chgData name="Sivaraman, Vishal" userId="S::vsivaraman3@gatech.edu::703ec864-c8ec-41f3-9c20-55afb4109635" providerId="AD" clId="Web-{B69203AB-74F6-4F46-9599-26683D181181}" dt="2024-02-29T22:49:51.378" v="4"/>
        <pc:sldMkLst>
          <pc:docMk/>
          <pc:sldMk cId="4016766395" sldId="267"/>
        </pc:sldMkLst>
      </pc:sldChg>
      <pc:sldChg chg="del">
        <pc:chgData name="Sivaraman, Vishal" userId="S::vsivaraman3@gatech.edu::703ec864-c8ec-41f3-9c20-55afb4109635" providerId="AD" clId="Web-{B69203AB-74F6-4F46-9599-26683D181181}" dt="2024-02-29T22:49:51.378" v="1"/>
        <pc:sldMkLst>
          <pc:docMk/>
          <pc:sldMk cId="1827881536" sldId="268"/>
        </pc:sldMkLst>
      </pc:sldChg>
      <pc:sldChg chg="del">
        <pc:chgData name="Sivaraman, Vishal" userId="S::vsivaraman3@gatech.edu::703ec864-c8ec-41f3-9c20-55afb4109635" providerId="AD" clId="Web-{B69203AB-74F6-4F46-9599-26683D181181}" dt="2024-02-29T22:49:51.378" v="3"/>
        <pc:sldMkLst>
          <pc:docMk/>
          <pc:sldMk cId="1861035575" sldId="269"/>
        </pc:sldMkLst>
      </pc:sldChg>
      <pc:sldChg chg="del">
        <pc:chgData name="Sivaraman, Vishal" userId="S::vsivaraman3@gatech.edu::703ec864-c8ec-41f3-9c20-55afb4109635" providerId="AD" clId="Web-{B69203AB-74F6-4F46-9599-26683D181181}" dt="2024-02-29T22:49:51.346" v="0"/>
        <pc:sldMkLst>
          <pc:docMk/>
          <pc:sldMk cId="649257647" sldId="272"/>
        </pc:sldMkLst>
      </pc:sldChg>
      <pc:sldChg chg="del">
        <pc:chgData name="Sivaraman, Vishal" userId="S::vsivaraman3@gatech.edu::703ec864-c8ec-41f3-9c20-55afb4109635" providerId="AD" clId="Web-{B69203AB-74F6-4F46-9599-26683D181181}" dt="2024-02-29T22:49:51.409" v="16"/>
        <pc:sldMkLst>
          <pc:docMk/>
          <pc:sldMk cId="2724052884" sldId="279"/>
        </pc:sldMkLst>
      </pc:sldChg>
      <pc:sldChg chg="modSp add del">
        <pc:chgData name="Sivaraman, Vishal" userId="S::vsivaraman3@gatech.edu::703ec864-c8ec-41f3-9c20-55afb4109635" providerId="AD" clId="Web-{B69203AB-74F6-4F46-9599-26683D181181}" dt="2024-02-29T22:50:57.629" v="48" actId="20577"/>
        <pc:sldMkLst>
          <pc:docMk/>
          <pc:sldMk cId="820753421" sldId="280"/>
        </pc:sldMkLst>
        <pc:spChg chg="mod">
          <ac:chgData name="Sivaraman, Vishal" userId="S::vsivaraman3@gatech.edu::703ec864-c8ec-41f3-9c20-55afb4109635" providerId="AD" clId="Web-{B69203AB-74F6-4F46-9599-26683D181181}" dt="2024-02-29T22:50:57.629" v="48" actId="20577"/>
          <ac:spMkLst>
            <pc:docMk/>
            <pc:sldMk cId="820753421" sldId="280"/>
            <ac:spMk id="3" creationId="{B9440CB7-1E29-9893-FCEB-9947FCBE1484}"/>
          </ac:spMkLst>
        </pc:spChg>
      </pc:sldChg>
      <pc:sldChg chg="del">
        <pc:chgData name="Sivaraman, Vishal" userId="S::vsivaraman3@gatech.edu::703ec864-c8ec-41f3-9c20-55afb4109635" providerId="AD" clId="Web-{B69203AB-74F6-4F46-9599-26683D181181}" dt="2024-02-29T22:49:51.409" v="10"/>
        <pc:sldMkLst>
          <pc:docMk/>
          <pc:sldMk cId="1772000863" sldId="293"/>
        </pc:sldMkLst>
      </pc:sldChg>
      <pc:sldChg chg="modSp add del ord">
        <pc:chgData name="Sivaraman, Vishal" userId="S::vsivaraman3@gatech.edu::703ec864-c8ec-41f3-9c20-55afb4109635" providerId="AD" clId="Web-{B69203AB-74F6-4F46-9599-26683D181181}" dt="2024-02-29T22:51:13.302" v="57" actId="20577"/>
        <pc:sldMkLst>
          <pc:docMk/>
          <pc:sldMk cId="136525537" sldId="296"/>
        </pc:sldMkLst>
        <pc:spChg chg="mod">
          <ac:chgData name="Sivaraman, Vishal" userId="S::vsivaraman3@gatech.edu::703ec864-c8ec-41f3-9c20-55afb4109635" providerId="AD" clId="Web-{B69203AB-74F6-4F46-9599-26683D181181}" dt="2024-02-29T22:51:13.302" v="57" actId="20577"/>
          <ac:spMkLst>
            <pc:docMk/>
            <pc:sldMk cId="136525537" sldId="296"/>
            <ac:spMk id="2" creationId="{E3C5B876-C2EB-5C2E-A424-5BD2F63011AA}"/>
          </ac:spMkLst>
        </pc:spChg>
      </pc:sldChg>
      <pc:sldChg chg="del">
        <pc:chgData name="Sivaraman, Vishal" userId="S::vsivaraman3@gatech.edu::703ec864-c8ec-41f3-9c20-55afb4109635" providerId="AD" clId="Web-{B69203AB-74F6-4F46-9599-26683D181181}" dt="2024-02-29T22:49:51.409" v="9"/>
        <pc:sldMkLst>
          <pc:docMk/>
          <pc:sldMk cId="2178263415" sldId="297"/>
        </pc:sldMkLst>
      </pc:sldChg>
      <pc:sldChg chg="del">
        <pc:chgData name="Sivaraman, Vishal" userId="S::vsivaraman3@gatech.edu::703ec864-c8ec-41f3-9c20-55afb4109635" providerId="AD" clId="Web-{B69203AB-74F6-4F46-9599-26683D181181}" dt="2024-02-29T22:49:51.378" v="2"/>
        <pc:sldMkLst>
          <pc:docMk/>
          <pc:sldMk cId="1094812159" sldId="298"/>
        </pc:sldMkLst>
      </pc:sldChg>
      <pc:sldChg chg="del">
        <pc:chgData name="Sivaraman, Vishal" userId="S::vsivaraman3@gatech.edu::703ec864-c8ec-41f3-9c20-55afb4109635" providerId="AD" clId="Web-{B69203AB-74F6-4F46-9599-26683D181181}" dt="2024-02-29T22:49:51.409" v="13"/>
        <pc:sldMkLst>
          <pc:docMk/>
          <pc:sldMk cId="2128202512" sldId="299"/>
        </pc:sldMkLst>
      </pc:sldChg>
      <pc:sldChg chg="del">
        <pc:chgData name="Sivaraman, Vishal" userId="S::vsivaraman3@gatech.edu::703ec864-c8ec-41f3-9c20-55afb4109635" providerId="AD" clId="Web-{B69203AB-74F6-4F46-9599-26683D181181}" dt="2024-02-29T22:49:51.409" v="15"/>
        <pc:sldMkLst>
          <pc:docMk/>
          <pc:sldMk cId="2544581550" sldId="302"/>
        </pc:sldMkLst>
      </pc:sldChg>
      <pc:sldChg chg="del">
        <pc:chgData name="Sivaraman, Vishal" userId="S::vsivaraman3@gatech.edu::703ec864-c8ec-41f3-9c20-55afb4109635" providerId="AD" clId="Web-{B69203AB-74F6-4F46-9599-26683D181181}" dt="2024-02-29T22:49:51.409" v="14"/>
        <pc:sldMkLst>
          <pc:docMk/>
          <pc:sldMk cId="603904239" sldId="303"/>
        </pc:sldMkLst>
      </pc:sldChg>
      <pc:sldChg chg="del">
        <pc:chgData name="Sivaraman, Vishal" userId="S::vsivaraman3@gatech.edu::703ec864-c8ec-41f3-9c20-55afb4109635" providerId="AD" clId="Web-{B69203AB-74F6-4F46-9599-26683D181181}" dt="2024-02-29T22:49:51.425" v="19"/>
        <pc:sldMkLst>
          <pc:docMk/>
          <pc:sldMk cId="2110365467" sldId="305"/>
        </pc:sldMkLst>
      </pc:sldChg>
      <pc:sldChg chg="del">
        <pc:chgData name="Sivaraman, Vishal" userId="S::vsivaraman3@gatech.edu::703ec864-c8ec-41f3-9c20-55afb4109635" providerId="AD" clId="Web-{B69203AB-74F6-4F46-9599-26683D181181}" dt="2024-02-29T22:49:51.425" v="20"/>
        <pc:sldMkLst>
          <pc:docMk/>
          <pc:sldMk cId="3824870717" sldId="306"/>
        </pc:sldMkLst>
      </pc:sldChg>
      <pc:sldChg chg="modSp">
        <pc:chgData name="Sivaraman, Vishal" userId="S::vsivaraman3@gatech.edu::703ec864-c8ec-41f3-9c20-55afb4109635" providerId="AD" clId="Web-{B69203AB-74F6-4F46-9599-26683D181181}" dt="2024-02-29T22:50:18.113" v="41" actId="20577"/>
        <pc:sldMkLst>
          <pc:docMk/>
          <pc:sldMk cId="3862558325" sldId="307"/>
        </pc:sldMkLst>
        <pc:spChg chg="mod">
          <ac:chgData name="Sivaraman, Vishal" userId="S::vsivaraman3@gatech.edu::703ec864-c8ec-41f3-9c20-55afb4109635" providerId="AD" clId="Web-{B69203AB-74F6-4F46-9599-26683D181181}" dt="2024-02-29T22:50:07.737" v="30" actId="20577"/>
          <ac:spMkLst>
            <pc:docMk/>
            <pc:sldMk cId="3862558325" sldId="307"/>
            <ac:spMk id="2" creationId="{AC5FACC4-8BA4-D145-6D28-7181D4BBF84B}"/>
          </ac:spMkLst>
        </pc:spChg>
        <pc:spChg chg="mod">
          <ac:chgData name="Sivaraman, Vishal" userId="S::vsivaraman3@gatech.edu::703ec864-c8ec-41f3-9c20-55afb4109635" providerId="AD" clId="Web-{B69203AB-74F6-4F46-9599-26683D181181}" dt="2024-02-29T22:50:18.113" v="41" actId="20577"/>
          <ac:spMkLst>
            <pc:docMk/>
            <pc:sldMk cId="3862558325" sldId="307"/>
            <ac:spMk id="3" creationId="{C0E02467-1D6D-30DE-402A-35783DB9D563}"/>
          </ac:spMkLst>
        </pc:spChg>
      </pc:sldChg>
      <pc:sldChg chg="modSp add">
        <pc:chgData name="Sivaraman, Vishal" userId="S::vsivaraman3@gatech.edu::703ec864-c8ec-41f3-9c20-55afb4109635" providerId="AD" clId="Web-{B69203AB-74F6-4F46-9599-26683D181181}" dt="2024-02-29T22:51:21.286" v="71" actId="20577"/>
        <pc:sldMkLst>
          <pc:docMk/>
          <pc:sldMk cId="2267941727" sldId="308"/>
        </pc:sldMkLst>
        <pc:spChg chg="mod">
          <ac:chgData name="Sivaraman, Vishal" userId="S::vsivaraman3@gatech.edu::703ec864-c8ec-41f3-9c20-55afb4109635" providerId="AD" clId="Web-{B69203AB-74F6-4F46-9599-26683D181181}" dt="2024-02-29T22:51:21.286" v="71" actId="20577"/>
          <ac:spMkLst>
            <pc:docMk/>
            <pc:sldMk cId="2267941727" sldId="308"/>
            <ac:spMk id="2" creationId="{E3C5B876-C2EB-5C2E-A424-5BD2F63011AA}"/>
          </ac:spMkLst>
        </pc:spChg>
      </pc:sldChg>
      <pc:sldChg chg="modSp add">
        <pc:chgData name="Sivaraman, Vishal" userId="S::vsivaraman3@gatech.edu::703ec864-c8ec-41f3-9c20-55afb4109635" providerId="AD" clId="Web-{B69203AB-74F6-4F46-9599-26683D181181}" dt="2024-02-29T22:51:37.130" v="81" actId="20577"/>
        <pc:sldMkLst>
          <pc:docMk/>
          <pc:sldMk cId="2869693260" sldId="309"/>
        </pc:sldMkLst>
        <pc:spChg chg="mod">
          <ac:chgData name="Sivaraman, Vishal" userId="S::vsivaraman3@gatech.edu::703ec864-c8ec-41f3-9c20-55afb4109635" providerId="AD" clId="Web-{B69203AB-74F6-4F46-9599-26683D181181}" dt="2024-02-29T22:51:37.130" v="81" actId="20577"/>
          <ac:spMkLst>
            <pc:docMk/>
            <pc:sldMk cId="2869693260" sldId="309"/>
            <ac:spMk id="2" creationId="{E3C5B876-C2EB-5C2E-A424-5BD2F63011AA}"/>
          </ac:spMkLst>
        </pc:spChg>
      </pc:sldChg>
      <pc:sldChg chg="modSp add replId">
        <pc:chgData name="Sivaraman, Vishal" userId="S::vsivaraman3@gatech.edu::703ec864-c8ec-41f3-9c20-55afb4109635" providerId="AD" clId="Web-{B69203AB-74F6-4F46-9599-26683D181181}" dt="2024-02-29T22:51:45.443" v="84" actId="20577"/>
        <pc:sldMkLst>
          <pc:docMk/>
          <pc:sldMk cId="3488599094" sldId="310"/>
        </pc:sldMkLst>
        <pc:spChg chg="mod">
          <ac:chgData name="Sivaraman, Vishal" userId="S::vsivaraman3@gatech.edu::703ec864-c8ec-41f3-9c20-55afb4109635" providerId="AD" clId="Web-{B69203AB-74F6-4F46-9599-26683D181181}" dt="2024-02-29T22:51:45.443" v="84" actId="20577"/>
          <ac:spMkLst>
            <pc:docMk/>
            <pc:sldMk cId="3488599094" sldId="310"/>
            <ac:spMk id="2" creationId="{E3C5B876-C2EB-5C2E-A424-5BD2F63011AA}"/>
          </ac:spMkLst>
        </pc:spChg>
      </pc:sldChg>
      <pc:sldChg chg="modSp add replId">
        <pc:chgData name="Sivaraman, Vishal" userId="S::vsivaraman3@gatech.edu::703ec864-c8ec-41f3-9c20-55afb4109635" providerId="AD" clId="Web-{B69203AB-74F6-4F46-9599-26683D181181}" dt="2024-02-29T22:52:06.819" v="97" actId="20577"/>
        <pc:sldMkLst>
          <pc:docMk/>
          <pc:sldMk cId="3388315500" sldId="311"/>
        </pc:sldMkLst>
        <pc:spChg chg="mod">
          <ac:chgData name="Sivaraman, Vishal" userId="S::vsivaraman3@gatech.edu::703ec864-c8ec-41f3-9c20-55afb4109635" providerId="AD" clId="Web-{B69203AB-74F6-4F46-9599-26683D181181}" dt="2024-02-29T22:52:06.819" v="97" actId="20577"/>
          <ac:spMkLst>
            <pc:docMk/>
            <pc:sldMk cId="3388315500" sldId="311"/>
            <ac:spMk id="3" creationId="{B9440CB7-1E29-9893-FCEB-9947FCBE1484}"/>
          </ac:spMkLst>
        </pc:spChg>
      </pc:sldChg>
      <pc:sldChg chg="add del replId">
        <pc:chgData name="Sivaraman, Vishal" userId="S::vsivaraman3@gatech.edu::703ec864-c8ec-41f3-9c20-55afb4109635" providerId="AD" clId="Web-{B69203AB-74F6-4F46-9599-26683D181181}" dt="2024-02-29T22:51:55.568" v="86"/>
        <pc:sldMkLst>
          <pc:docMk/>
          <pc:sldMk cId="3860651119" sldId="311"/>
        </pc:sldMkLst>
      </pc:sldChg>
      <pc:sldChg chg="modSp add replId">
        <pc:chgData name="Sivaraman, Vishal" userId="S::vsivaraman3@gatech.edu::703ec864-c8ec-41f3-9c20-55afb4109635" providerId="AD" clId="Web-{B69203AB-74F6-4F46-9599-26683D181181}" dt="2024-02-29T22:52:15.694" v="110" actId="20577"/>
        <pc:sldMkLst>
          <pc:docMk/>
          <pc:sldMk cId="3735871939" sldId="312"/>
        </pc:sldMkLst>
        <pc:spChg chg="mod">
          <ac:chgData name="Sivaraman, Vishal" userId="S::vsivaraman3@gatech.edu::703ec864-c8ec-41f3-9c20-55afb4109635" providerId="AD" clId="Web-{B69203AB-74F6-4F46-9599-26683D181181}" dt="2024-02-29T22:52:15.694" v="110" actId="20577"/>
          <ac:spMkLst>
            <pc:docMk/>
            <pc:sldMk cId="3735871939" sldId="312"/>
            <ac:spMk id="3" creationId="{B9440CB7-1E29-9893-FCEB-9947FCBE1484}"/>
          </ac:spMkLst>
        </pc:spChg>
      </pc:sldChg>
      <pc:sldChg chg="modSp add replId">
        <pc:chgData name="Sivaraman, Vishal" userId="S::vsivaraman3@gatech.edu::703ec864-c8ec-41f3-9c20-55afb4109635" providerId="AD" clId="Web-{B69203AB-74F6-4F46-9599-26683D181181}" dt="2024-02-29T22:54:03.134" v="115" actId="20577"/>
        <pc:sldMkLst>
          <pc:docMk/>
          <pc:sldMk cId="2673537336" sldId="313"/>
        </pc:sldMkLst>
        <pc:spChg chg="mod">
          <ac:chgData name="Sivaraman, Vishal" userId="S::vsivaraman3@gatech.edu::703ec864-c8ec-41f3-9c20-55afb4109635" providerId="AD" clId="Web-{B69203AB-74F6-4F46-9599-26683D181181}" dt="2024-02-29T22:54:03.134" v="115" actId="20577"/>
          <ac:spMkLst>
            <pc:docMk/>
            <pc:sldMk cId="2673537336" sldId="313"/>
            <ac:spMk id="3" creationId="{B9440CB7-1E29-9893-FCEB-9947FCBE1484}"/>
          </ac:spMkLst>
        </pc:spChg>
      </pc:sldChg>
      <pc:sldMasterChg chg="addSldLayout">
        <pc:chgData name="Sivaraman, Vishal" userId="S::vsivaraman3@gatech.edu::703ec864-c8ec-41f3-9c20-55afb4109635" providerId="AD" clId="Web-{B69203AB-74F6-4F46-9599-26683D181181}" dt="2024-02-29T22:50:42.207" v="42"/>
        <pc:sldMasterMkLst>
          <pc:docMk/>
          <pc:sldMasterMk cId="2336126548" sldId="2147483695"/>
        </pc:sldMasterMkLst>
        <pc:sldLayoutChg chg="add">
          <pc:chgData name="Sivaraman, Vishal" userId="S::vsivaraman3@gatech.edu::703ec864-c8ec-41f3-9c20-55afb4109635" providerId="AD" clId="Web-{B69203AB-74F6-4F46-9599-26683D181181}" dt="2024-02-29T22:50:42.207" v="42"/>
          <pc:sldLayoutMkLst>
            <pc:docMk/>
            <pc:sldMasterMk cId="2336126548" sldId="2147483695"/>
            <pc:sldLayoutMk cId="378297611" sldId="2147483708"/>
          </pc:sldLayoutMkLst>
        </pc:sldLayoutChg>
      </pc:sldMasterChg>
    </pc:docChg>
  </pc:docChgLst>
  <pc:docChgLst>
    <pc:chgData name="Akyurekli, Mert" userId="S::makyurekli3@gatech.edu::5b51c7a0-22e6-49fb-ae7c-96668c68a362" providerId="AD" clId="Web-{FE6D6239-D364-02D0-AEE1-4BA9C2148B06}"/>
    <pc:docChg chg="modSld">
      <pc:chgData name="Akyurekli, Mert" userId="S::makyurekli3@gatech.edu::5b51c7a0-22e6-49fb-ae7c-96668c68a362" providerId="AD" clId="Web-{FE6D6239-D364-02D0-AEE1-4BA9C2148B06}" dt="2024-03-05T01:39:29.084" v="9" actId="1076"/>
      <pc:docMkLst>
        <pc:docMk/>
      </pc:docMkLst>
      <pc:sldChg chg="addSp delSp modSp">
        <pc:chgData name="Akyurekli, Mert" userId="S::makyurekli3@gatech.edu::5b51c7a0-22e6-49fb-ae7c-96668c68a362" providerId="AD" clId="Web-{FE6D6239-D364-02D0-AEE1-4BA9C2148B06}" dt="2024-03-05T01:39:29.084" v="9" actId="1076"/>
        <pc:sldMkLst>
          <pc:docMk/>
          <pc:sldMk cId="3735871939" sldId="312"/>
        </pc:sldMkLst>
        <pc:graphicFrameChg chg="add del mod modGraphic">
          <ac:chgData name="Akyurekli, Mert" userId="S::makyurekli3@gatech.edu::5b51c7a0-22e6-49fb-ae7c-96668c68a362" providerId="AD" clId="Web-{FE6D6239-D364-02D0-AEE1-4BA9C2148B06}" dt="2024-03-05T01:39:15.412" v="6"/>
          <ac:graphicFrameMkLst>
            <pc:docMk/>
            <pc:sldMk cId="3735871939" sldId="312"/>
            <ac:graphicFrameMk id="6" creationId="{920A0B65-C952-A9A6-A2E4-190F69AF2522}"/>
          </ac:graphicFrameMkLst>
        </pc:graphicFrameChg>
        <pc:picChg chg="add mod">
          <ac:chgData name="Akyurekli, Mert" userId="S::makyurekli3@gatech.edu::5b51c7a0-22e6-49fb-ae7c-96668c68a362" providerId="AD" clId="Web-{FE6D6239-D364-02D0-AEE1-4BA9C2148B06}" dt="2024-03-05T01:37:54.472" v="3" actId="14100"/>
          <ac:picMkLst>
            <pc:docMk/>
            <pc:sldMk cId="3735871939" sldId="312"/>
            <ac:picMk id="4" creationId="{B13B9A35-1B51-A4ED-023D-23FFD2A85B04}"/>
          </ac:picMkLst>
        </pc:picChg>
        <pc:picChg chg="add mod">
          <ac:chgData name="Akyurekli, Mert" userId="S::makyurekli3@gatech.edu::5b51c7a0-22e6-49fb-ae7c-96668c68a362" providerId="AD" clId="Web-{FE6D6239-D364-02D0-AEE1-4BA9C2148B06}" dt="2024-03-05T01:39:29.084" v="9" actId="1076"/>
          <ac:picMkLst>
            <pc:docMk/>
            <pc:sldMk cId="3735871939" sldId="312"/>
            <ac:picMk id="8" creationId="{261E458E-F2E4-8FBE-41E5-BB339A51A88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Mention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58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F64BEEBC-AE20-0931-2193-11EF8F68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1BFEEB1-1250-CB23-C303-2290A9F73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930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F07C9153-7FEC-638D-4ADD-6BB1DD8D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E485BB9-C655-511D-0A07-5032FD2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17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0A5E07F1-324A-EAB5-7F55-AEE3D689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D3E42BF-71A1-25AD-433E-81802107B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8402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877FD755-E0C4-6855-6104-473A50AF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99459AD-2E3D-84AE-9D0B-4E11607C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67391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3/4/2024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29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3" r:id="rId3"/>
    <p:sldLayoutId id="2147483704" r:id="rId4"/>
    <p:sldLayoutId id="2147483705" r:id="rId5"/>
    <p:sldLayoutId id="2147483706" r:id="rId6"/>
    <p:sldLayoutId id="2147483708" r:id="rId7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3/4/2024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Fast-Batched Optimal Solution for RTOPF 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b="1">
                <a:cs typeface="Arial"/>
              </a:rPr>
              <a:t>James, Mert, Vishal</a:t>
            </a:r>
            <a:endParaRPr lang="en-US" sz="3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81" y="168296"/>
            <a:ext cx="11008468" cy="1014761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Illustrative Example</a:t>
            </a:r>
            <a:endParaRPr lang="en-US" b="0">
              <a:solidFill>
                <a:srgbClr val="000000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5" name="Content Placeholder 1" descr="A group of black text&#10;&#10;Description automatically generated">
            <a:extLst>
              <a:ext uri="{FF2B5EF4-FFF2-40B4-BE49-F238E27FC236}">
                <a16:creationId xmlns:a16="http://schemas.microsoft.com/office/drawing/2014/main" id="{4DF6BFDA-10EB-58C5-AEB8-2F61B8DCB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651" y="1336625"/>
            <a:ext cx="4264543" cy="8529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 descr="A group of black text&#10;&#10;Description automatically generated">
            <a:extLst>
              <a:ext uri="{FF2B5EF4-FFF2-40B4-BE49-F238E27FC236}">
                <a16:creationId xmlns:a16="http://schemas.microsoft.com/office/drawing/2014/main" id="{64875840-9D68-8885-47C1-A596E527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650" y="2577525"/>
            <a:ext cx="2609850" cy="10382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549077-DB95-FCAF-6C55-F72F9293B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017" y="3129469"/>
            <a:ext cx="3971925" cy="1409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7F9BE71-EBE4-29D5-E8AD-3D62FBED2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096" y="4969720"/>
            <a:ext cx="3371850" cy="8096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Picture 13" descr="A close-up of a sign&#10;&#10;Description automatically generated">
            <a:extLst>
              <a:ext uri="{FF2B5EF4-FFF2-40B4-BE49-F238E27FC236}">
                <a16:creationId xmlns:a16="http://schemas.microsoft.com/office/drawing/2014/main" id="{08569842-5282-8C85-A8F2-F1C55F40D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8474" y="4036980"/>
            <a:ext cx="2362200" cy="76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" name="Picture 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9695E37A-33C8-FE14-B12F-0EBA239CDB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674" y="5091316"/>
            <a:ext cx="2971800" cy="15716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1471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B876-C2EB-5C2E-A424-5BD2F630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Progress and Current Results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93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Progress and Current results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7E1C6D-4438-2808-4E83-B686DE439A9C}"/>
              </a:ext>
            </a:extLst>
          </p:cNvPr>
          <p:cNvSpPr txBox="1"/>
          <p:nvPr/>
        </p:nvSpPr>
        <p:spPr>
          <a:xfrm>
            <a:off x="3197103" y="1060060"/>
            <a:ext cx="5264045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>
                <a:cs typeface="Arial"/>
              </a:rPr>
              <a:t>Solving for Cases 14, 57, 118, and 300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/>
              </a:rPr>
              <a:t>Utilized CVXPY, a Python-embedded modeling language for convex optimization problems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/>
              </a:rPr>
              <a:t>Compared performance using SCS and OSQP solvers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/>
              </a:rPr>
              <a:t>Compared Compile Time and Solver Time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/>
              </a:rPr>
              <a:t>Some constraints not implemented </a:t>
            </a:r>
          </a:p>
          <a:p>
            <a:pPr marL="285750" indent="-285750">
              <a:buFont typeface="Arial"/>
              <a:buChar char="•"/>
            </a:pPr>
            <a:endParaRPr lang="en-US" sz="1600">
              <a:cs typeface="Arial"/>
            </a:endParaRPr>
          </a:p>
        </p:txBody>
      </p:sp>
      <p:pic>
        <p:nvPicPr>
          <p:cNvPr id="8" name="Picture 7" descr="A screenshot of a table&#10;&#10;Description automatically generated">
            <a:extLst>
              <a:ext uri="{FF2B5EF4-FFF2-40B4-BE49-F238E27FC236}">
                <a16:creationId xmlns:a16="http://schemas.microsoft.com/office/drawing/2014/main" id="{261E458E-F2E4-8FBE-41E5-BB339A51A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076" y="3063678"/>
            <a:ext cx="2420916" cy="29582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5A81D3-48FE-3481-77EC-7369BF984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729" y="3111738"/>
            <a:ext cx="4439695" cy="289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71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B876-C2EB-5C2E-A424-5BD2F630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Way ahead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99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3321" y="1823008"/>
            <a:ext cx="8420310" cy="38684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Create C Kernels</a:t>
            </a:r>
            <a:endParaRPr lang="en-US">
              <a:solidFill>
                <a:schemeClr val="tx1"/>
              </a:solidFill>
              <a:cs typeface="Arial"/>
            </a:endParaRPr>
          </a:p>
          <a:p>
            <a:pPr marL="556895" lvl="1" indent="-213995"/>
            <a:r>
              <a:rPr lang="en-US" sz="1800">
                <a:cs typeface="Arial" panose="020B0604020202020204"/>
              </a:rPr>
              <a:t>Outlined in our Methods section</a:t>
            </a:r>
          </a:p>
          <a:p>
            <a:pPr lvl="2">
              <a:buFont typeface="Wingdings"/>
              <a:buChar char="§"/>
            </a:pPr>
            <a:r>
              <a:rPr lang="en-US" sz="1500">
                <a:cs typeface="Arial" panose="020B0604020202020204"/>
              </a:rPr>
              <a:t>Must perform many matrix operations in parallel</a:t>
            </a:r>
          </a:p>
          <a:p>
            <a:r>
              <a:rPr lang="en-US">
                <a:solidFill>
                  <a:schemeClr val="tx1"/>
                </a:solidFill>
                <a:cs typeface="Arial" panose="020B0604020202020204"/>
              </a:rPr>
              <a:t>Implement REG data and Create Scenarios</a:t>
            </a:r>
          </a:p>
          <a:p>
            <a:pPr marL="556895" lvl="1" indent="-213995"/>
            <a:r>
              <a:rPr lang="en-US" sz="1800">
                <a:solidFill>
                  <a:srgbClr val="003057"/>
                </a:solidFill>
                <a:cs typeface="Arial" panose="020B0604020202020204"/>
              </a:rPr>
              <a:t>Scenario creation based on linear predictions of Solar or Wind input data</a:t>
            </a:r>
          </a:p>
          <a:p>
            <a:pPr lvl="2">
              <a:buFont typeface="Wingdings"/>
              <a:buChar char="§"/>
            </a:pPr>
            <a:r>
              <a:rPr lang="en-US" sz="1500">
                <a:solidFill>
                  <a:srgbClr val="003057"/>
                </a:solidFill>
                <a:cs typeface="Arial" panose="020B0604020202020204"/>
              </a:rPr>
              <a:t>Solar radiation or wind speed</a:t>
            </a:r>
          </a:p>
          <a:p>
            <a:pPr marL="556895" lvl="1" indent="-213995"/>
            <a:r>
              <a:rPr lang="en-US" sz="1800">
                <a:solidFill>
                  <a:srgbClr val="003057"/>
                </a:solidFill>
                <a:cs typeface="Arial" panose="020B0604020202020204"/>
              </a:rPr>
              <a:t>Translation of these predictions into power generation</a:t>
            </a:r>
          </a:p>
          <a:p>
            <a:pPr lvl="2">
              <a:buFont typeface="Wingdings"/>
              <a:buChar char="§"/>
            </a:pPr>
            <a:r>
              <a:rPr lang="en-US" sz="1500">
                <a:solidFill>
                  <a:srgbClr val="003057"/>
                </a:solidFill>
                <a:cs typeface="Arial" panose="020B0604020202020204"/>
              </a:rPr>
              <a:t>Use prediction intervals to determine best scenarios to test</a:t>
            </a:r>
          </a:p>
          <a:p>
            <a:pPr lvl="2">
              <a:buFont typeface="Wingdings"/>
              <a:buChar char="§"/>
            </a:pPr>
            <a:r>
              <a:rPr lang="en-US" sz="1500">
                <a:solidFill>
                  <a:srgbClr val="003057"/>
                </a:solidFill>
                <a:cs typeface="Arial" panose="020B0604020202020204"/>
              </a:rPr>
              <a:t>Note that the problem grows exponentially</a:t>
            </a:r>
          </a:p>
          <a:p>
            <a:pPr lvl="3">
              <a:buFont typeface="Arial"/>
              <a:buChar char="•"/>
            </a:pPr>
            <a:r>
              <a:rPr lang="en-US" sz="1200">
                <a:solidFill>
                  <a:srgbClr val="003057"/>
                </a:solidFill>
                <a:cs typeface="Arial" panose="020B0604020202020204"/>
              </a:rPr>
              <a:t>N sub s is the number of scenarios per REG</a:t>
            </a:r>
          </a:p>
          <a:p>
            <a:pPr lvl="3">
              <a:buChar char="•"/>
            </a:pPr>
            <a:r>
              <a:rPr lang="en-US" sz="1200">
                <a:solidFill>
                  <a:srgbClr val="003057"/>
                </a:solidFill>
                <a:cs typeface="Arial" panose="020B0604020202020204"/>
              </a:rPr>
              <a:t>N sub r is the number of REGs</a:t>
            </a:r>
          </a:p>
          <a:p>
            <a:pPr indent="0">
              <a:buNone/>
            </a:pPr>
            <a:endParaRPr lang="en-US" sz="1800">
              <a:cs typeface="Arial" panose="020B0604020202020204"/>
            </a:endParaRPr>
          </a:p>
          <a:p>
            <a:pPr marL="342900" lvl="1" indent="0">
              <a:buNone/>
            </a:pPr>
            <a:endParaRPr lang="en-US" sz="1800">
              <a:cs typeface="Arial" panose="020B0604020202020204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Way Ahead</a:t>
            </a:r>
            <a:endParaRPr lang="en-US"/>
          </a:p>
        </p:txBody>
      </p:sp>
      <p:pic>
        <p:nvPicPr>
          <p:cNvPr id="4" name="Picture 3" descr="A black letter on a white background&#10;&#10;Description automatically generated">
            <a:extLst>
              <a:ext uri="{FF2B5EF4-FFF2-40B4-BE49-F238E27FC236}">
                <a16:creationId xmlns:a16="http://schemas.microsoft.com/office/drawing/2014/main" id="{34F74B8D-5DCC-87BB-6441-026104D73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091" y="4458915"/>
            <a:ext cx="717415" cy="4855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3537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B876-C2EB-5C2E-A424-5BD2F630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Introduction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5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-167578"/>
            <a:ext cx="11430000" cy="1014761"/>
          </a:xfrm>
        </p:spPr>
        <p:txBody>
          <a:bodyPr>
            <a:normAutofit/>
          </a:bodyPr>
          <a:lstStyle/>
          <a:p>
            <a:pPr algn="ctr"/>
            <a:r>
              <a:rPr lang="en-US" sz="5000">
                <a:latin typeface="Roboto"/>
                <a:ea typeface="Roboto"/>
                <a:cs typeface="Roboto"/>
              </a:rPr>
              <a:t>Introduction</a:t>
            </a:r>
            <a:endParaRPr lang="en-US" sz="500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430C91B-6184-391C-B049-32095F0F6F47}"/>
              </a:ext>
            </a:extLst>
          </p:cNvPr>
          <p:cNvSpPr txBox="1"/>
          <p:nvPr/>
        </p:nvSpPr>
        <p:spPr>
          <a:xfrm>
            <a:off x="2583645" y="1303092"/>
            <a:ext cx="9160456" cy="501675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Optimal Power Flow problem (OPF): Deciding the optimal operating conditions (minimizing power generation cost) for a power-plant based on (predicted) demand.</a:t>
            </a:r>
          </a:p>
          <a:p>
            <a:pPr marL="342900" indent="-342900">
              <a:buFont typeface="Arial"/>
              <a:buChar char="•"/>
            </a:pP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Real-Time OPF (RT-OPF): Solving the problem in real time – matter of minutes/seconds! - Traditional OPF solvers can't handle it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000">
                <a:cs typeface="Calibri"/>
              </a:rPr>
              <a:t>Renewable energy generators – introduce uncertainty</a:t>
            </a:r>
          </a:p>
          <a:p>
            <a:pPr marL="800100" lvl="1" indent="-342900">
              <a:buFont typeface="Courier New"/>
              <a:buChar char="o"/>
            </a:pP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Two-fold problem: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000">
                <a:cs typeface="Calibri"/>
              </a:rPr>
              <a:t>Handle uncertainty (run more scenarios!)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000">
                <a:cs typeface="Calibri"/>
              </a:rPr>
              <a:t>Accelerate solution process </a:t>
            </a:r>
          </a:p>
          <a:p>
            <a:pPr marL="800100" lvl="1" indent="-342900">
              <a:buFont typeface="Courier New"/>
              <a:buChar char="o"/>
            </a:pP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cs typeface="Calibri"/>
              </a:rPr>
              <a:t>Solution given by the paper: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000">
                <a:cs typeface="Calibri"/>
              </a:rPr>
              <a:t>Multiple plausible scenarios – 1024 optimization problems instead of 1!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000">
                <a:cs typeface="Calibri"/>
              </a:rPr>
              <a:t>A distributed implementation of PDIPM – 3 kernels</a:t>
            </a:r>
          </a:p>
        </p:txBody>
      </p:sp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B876-C2EB-5C2E-A424-5BD2F630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Methods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0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91" y="160190"/>
            <a:ext cx="4628746" cy="1014761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Methods</a:t>
            </a:r>
            <a:endParaRPr lang="en-US"/>
          </a:p>
        </p:txBody>
      </p:sp>
      <p:pic>
        <p:nvPicPr>
          <p:cNvPr id="5" name="Content Placeholder 1" descr="A group of black text&#10;&#10;Description automatically generated">
            <a:extLst>
              <a:ext uri="{FF2B5EF4-FFF2-40B4-BE49-F238E27FC236}">
                <a16:creationId xmlns:a16="http://schemas.microsoft.com/office/drawing/2014/main" id="{4DF6BFDA-10EB-58C5-AEB8-2F61B8DCB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651" y="1336625"/>
            <a:ext cx="4264543" cy="8529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 descr="A group of black text&#10;&#10;Description automatically generated">
            <a:extLst>
              <a:ext uri="{FF2B5EF4-FFF2-40B4-BE49-F238E27FC236}">
                <a16:creationId xmlns:a16="http://schemas.microsoft.com/office/drawing/2014/main" id="{64875840-9D68-8885-47C1-A596E527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650" y="2788291"/>
            <a:ext cx="2609850" cy="10382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549077-DB95-FCAF-6C55-F72F9293B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4804" y="2886278"/>
            <a:ext cx="3971925" cy="1409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7F9BE71-EBE4-29D5-E8AD-3D62FBED2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096" y="4750848"/>
            <a:ext cx="3371850" cy="8096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Picture 13" descr="A close-up of a sign&#10;&#10;Description automatically generated">
            <a:extLst>
              <a:ext uri="{FF2B5EF4-FFF2-40B4-BE49-F238E27FC236}">
                <a16:creationId xmlns:a16="http://schemas.microsoft.com/office/drawing/2014/main" id="{08569842-5282-8C85-A8F2-F1C55F40D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8474" y="4296384"/>
            <a:ext cx="2362200" cy="76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Picture 15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D21F25F6-5739-72D3-86FD-B447A7339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4668" y="5561282"/>
            <a:ext cx="2486025" cy="4857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34331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91" y="160190"/>
            <a:ext cx="4628746" cy="1014761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Methods</a:t>
            </a:r>
            <a:endParaRPr lang="en-US"/>
          </a:p>
        </p:txBody>
      </p:sp>
      <p:pic>
        <p:nvPicPr>
          <p:cNvPr id="4" name="Picture 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D73DB615-3145-FD8F-F0DA-1182F326F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260949"/>
            <a:ext cx="6467475" cy="2552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0E3D19A-D012-A4AC-5BD3-4412A254C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76" y="3979307"/>
            <a:ext cx="8906692" cy="23769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Kernal 1 Setup</a:t>
            </a:r>
          </a:p>
          <a:p>
            <a:pPr marL="556895" lvl="1" indent="-213995"/>
            <a:r>
              <a:rPr lang="en-US">
                <a:ea typeface="+mn-lt"/>
                <a:cs typeface="+mn-lt"/>
              </a:rPr>
              <a:t>Calculation of partial derivatives of the objective and constraints.</a:t>
            </a:r>
          </a:p>
          <a:p>
            <a:pPr marL="556895" lvl="1" indent="-213995"/>
            <a:r>
              <a:rPr lang="en-US">
                <a:ea typeface="+mn-lt"/>
                <a:cs typeface="+mn-lt"/>
              </a:rPr>
              <a:t>Lagrangians are computed and the matrix is generated</a:t>
            </a:r>
          </a:p>
          <a:p>
            <a:pPr lvl="2"/>
            <a:r>
              <a:rPr lang="en-US">
                <a:ea typeface="+mn-lt"/>
                <a:cs typeface="+mn-lt"/>
              </a:rPr>
              <a:t>Additionally, as our matrices are stored in CSR format, matrix concatenation is a more complicated business</a:t>
            </a:r>
            <a:endParaRPr lang="en-US">
              <a:cs typeface="Arial"/>
            </a:endParaRPr>
          </a:p>
        </p:txBody>
      </p:sp>
      <p:pic>
        <p:nvPicPr>
          <p:cNvPr id="8" name="Picture 7" descr="A group of math symbols&#10;&#10;Description automatically generated">
            <a:extLst>
              <a:ext uri="{FF2B5EF4-FFF2-40B4-BE49-F238E27FC236}">
                <a16:creationId xmlns:a16="http://schemas.microsoft.com/office/drawing/2014/main" id="{B50789AD-2F57-091F-D1AC-B70A205FF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649" y="5831732"/>
            <a:ext cx="4895850" cy="609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0031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91" y="160190"/>
            <a:ext cx="4628746" cy="1014761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Methods</a:t>
            </a:r>
            <a:endParaRPr lang="en-US"/>
          </a:p>
        </p:txBody>
      </p:sp>
      <p:pic>
        <p:nvPicPr>
          <p:cNvPr id="2" name="Picture 1" descr="A diagram of a system&#10;&#10;Description automatically generated">
            <a:extLst>
              <a:ext uri="{FF2B5EF4-FFF2-40B4-BE49-F238E27FC236}">
                <a16:creationId xmlns:a16="http://schemas.microsoft.com/office/drawing/2014/main" id="{E68626E6-0FCC-C4BD-2319-373F413E7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615604"/>
            <a:ext cx="6467475" cy="838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120DA4E-141F-406F-AD05-8C54703B9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76" y="2901157"/>
            <a:ext cx="8906692" cy="25147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Kernal 2 Setup</a:t>
            </a:r>
          </a:p>
          <a:p>
            <a:pPr marL="556895" lvl="1" indent="-213995"/>
            <a:r>
              <a:rPr lang="en-US" sz="1800">
                <a:ea typeface="+mn-lt"/>
                <a:cs typeface="+mn-lt"/>
              </a:rPr>
              <a:t>This is the most compute intensive set as it involves matrix inversion (solving of a linear system of equations). This is accomplished using </a:t>
            </a:r>
            <a:r>
              <a:rPr lang="en-US" sz="1800" err="1">
                <a:ea typeface="+mn-lt"/>
                <a:cs typeface="+mn-lt"/>
              </a:rPr>
              <a:t>CuSolver</a:t>
            </a:r>
            <a:endParaRPr lang="en-US" sz="1800">
              <a:ea typeface="+mn-lt"/>
              <a:cs typeface="+mn-lt"/>
            </a:endParaRPr>
          </a:p>
          <a:p>
            <a:pPr lvl="2"/>
            <a:r>
              <a:rPr lang="en-US" sz="1500">
                <a:ea typeface="+mn-lt"/>
                <a:cs typeface="+mn-lt"/>
              </a:rPr>
              <a:t>Solves for </a:t>
            </a:r>
            <a:r>
              <a:rPr lang="en-US" sz="1500">
                <a:solidFill>
                  <a:srgbClr val="333333"/>
                </a:solidFill>
                <a:ea typeface="+mn-lt"/>
                <a:cs typeface="+mn-lt"/>
              </a:rPr>
              <a:t>ΔX</a:t>
            </a:r>
            <a:r>
              <a:rPr lang="en-US" sz="1500">
                <a:ea typeface="+mn-lt"/>
                <a:cs typeface="+mn-lt"/>
              </a:rPr>
              <a:t> and </a:t>
            </a:r>
            <a:r>
              <a:rPr lang="en-US" sz="1500">
                <a:solidFill>
                  <a:srgbClr val="333333"/>
                </a:solidFill>
                <a:ea typeface="+mn-lt"/>
                <a:cs typeface="+mn-lt"/>
              </a:rPr>
              <a:t>Δλ</a:t>
            </a:r>
          </a:p>
        </p:txBody>
      </p:sp>
      <p:pic>
        <p:nvPicPr>
          <p:cNvPr id="8" name="Picture 7" descr="A black and white image of symbols&#10;&#10;Description automatically generated">
            <a:extLst>
              <a:ext uri="{FF2B5EF4-FFF2-40B4-BE49-F238E27FC236}">
                <a16:creationId xmlns:a16="http://schemas.microsoft.com/office/drawing/2014/main" id="{796D3F13-E644-EE68-F788-915582AA7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063" y="4413621"/>
            <a:ext cx="4435002" cy="9247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4689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91" y="160190"/>
            <a:ext cx="4628746" cy="1014761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Methods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91934-3DC8-3564-E966-03A67862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3" y="1374742"/>
            <a:ext cx="6467475" cy="1514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297733E-A8D8-1789-0240-B10D014D6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76" y="3233519"/>
            <a:ext cx="8906692" cy="24822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Kernal 3 Setup</a:t>
            </a:r>
          </a:p>
          <a:p>
            <a:pPr marL="556895" lvl="1" indent="-213995"/>
            <a:r>
              <a:rPr lang="en-US" sz="1800">
                <a:ea typeface="+mn-lt"/>
                <a:cs typeface="+mn-lt"/>
              </a:rPr>
              <a:t>The solved linear equation is used to compute and evaluate the update steps for the decision variables for the next iteration</a:t>
            </a:r>
            <a:endParaRPr lang="en-US">
              <a:cs typeface="Arial"/>
            </a:endParaRPr>
          </a:p>
        </p:txBody>
      </p:sp>
      <p:pic>
        <p:nvPicPr>
          <p:cNvPr id="7" name="Picture 6" descr="A group of black letters&#10;&#10;Description automatically generated">
            <a:extLst>
              <a:ext uri="{FF2B5EF4-FFF2-40B4-BE49-F238E27FC236}">
                <a16:creationId xmlns:a16="http://schemas.microsoft.com/office/drawing/2014/main" id="{F935DEFC-A1DE-4454-8F5C-A73CF6C54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405" y="4387275"/>
            <a:ext cx="2383681" cy="18529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D549BA-B262-71AE-CAB1-605D89705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661" y="4500765"/>
            <a:ext cx="3800677" cy="16259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2027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B876-C2EB-5C2E-A424-5BD2F630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Illustrative Example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936463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Application>Microsoft Office PowerPoint</Application>
  <PresentationFormat>Widescreen</PresentationFormat>
  <Slides>14</Slides>
  <Notes>1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Title Page</vt:lpstr>
      <vt:lpstr>Dividers</vt:lpstr>
      <vt:lpstr>Content Page</vt:lpstr>
      <vt:lpstr>Fast-Batched Optimal Solution for RTOPF </vt:lpstr>
      <vt:lpstr>Introduction</vt:lpstr>
      <vt:lpstr>Introduction</vt:lpstr>
      <vt:lpstr>Methods</vt:lpstr>
      <vt:lpstr>Methods</vt:lpstr>
      <vt:lpstr>Methods</vt:lpstr>
      <vt:lpstr>Methods</vt:lpstr>
      <vt:lpstr>Methods</vt:lpstr>
      <vt:lpstr>Illustrative Example</vt:lpstr>
      <vt:lpstr>Illustrative Example</vt:lpstr>
      <vt:lpstr>Progress and Current Results</vt:lpstr>
      <vt:lpstr>Progress and Current results</vt:lpstr>
      <vt:lpstr>Way ahead</vt:lpstr>
      <vt:lpstr>Way Ahead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revision>1</cp:revision>
  <dcterms:created xsi:type="dcterms:W3CDTF">2022-08-24T13:02:54Z</dcterms:created>
  <dcterms:modified xsi:type="dcterms:W3CDTF">2024-03-05T04:49:17Z</dcterms:modified>
</cp:coreProperties>
</file>